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6858000" cx="12192000"/>
  <p:notesSz cx="6858000" cy="9144000"/>
  <p:embeddedFontLst>
    <p:embeddedFont>
      <p:font typeface="Abril Fatface"/>
      <p:regular r:id="rId17"/>
    </p:embeddedFont>
    <p:embeddedFont>
      <p:font typeface="Poppins"/>
      <p:regular r:id="rId18"/>
      <p:bold r:id="rId19"/>
      <p:italic r:id="rId20"/>
      <p:boldItalic r:id="rId21"/>
    </p:embeddedFont>
    <p:embeddedFont>
      <p:font typeface="Century Gothic"/>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672">
          <p15:clr>
            <a:srgbClr val="A4A3A4"/>
          </p15:clr>
        </p15:guide>
        <p15:guide id="3" pos="7008">
          <p15:clr>
            <a:srgbClr val="A4A3A4"/>
          </p15:clr>
        </p15:guide>
        <p15:guide id="4" orient="horz" pos="1824">
          <p15:clr>
            <a:srgbClr val="A4A3A4"/>
          </p15:clr>
        </p15:guide>
      </p15:sldGuideLst>
    </p:ext>
    <p:ext uri="http://customooxmlschemas.google.com/">
      <go:slidesCustomData xmlns:go="http://customooxmlschemas.google.com/" r:id="rId26" roundtripDataSignature="AMtx7mjS8yiih5UR+PyOOmzbnZhLcqQx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672"/>
        <p:guide pos="7008"/>
        <p:guide pos="1824"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italic.fntdata"/><Relationship Id="rId22" Type="http://schemas.openxmlformats.org/officeDocument/2006/relationships/font" Target="fonts/CenturyGothic-regular.fntdata"/><Relationship Id="rId21" Type="http://schemas.openxmlformats.org/officeDocument/2006/relationships/font" Target="fonts/Poppins-boldItalic.fntdata"/><Relationship Id="rId24" Type="http://schemas.openxmlformats.org/officeDocument/2006/relationships/font" Target="fonts/CenturyGothic-italic.fntdata"/><Relationship Id="rId23" Type="http://schemas.openxmlformats.org/officeDocument/2006/relationships/font" Target="fonts/CenturyGothic-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font" Target="fonts/CenturyGothic-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AbrilFatface-regular.fntdata"/><Relationship Id="rId16" Type="http://schemas.openxmlformats.org/officeDocument/2006/relationships/slide" Target="slides/slide10.xml"/><Relationship Id="rId19" Type="http://schemas.openxmlformats.org/officeDocument/2006/relationships/font" Target="fonts/Poppins-bold.fntdata"/><Relationship Id="rId18" Type="http://schemas.openxmlformats.org/officeDocument/2006/relationships/font" Target="fonts/Poppi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US"/>
              <a:t>Timeline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US"/>
              <a:t>Traditional or Contemporary Ceremony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1dc40f5cb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g21dc40f5cb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g21dc40f5cb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US"/>
              <a:t>Ethnic Options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US"/>
              <a:t>Administrative Duties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US"/>
              <a:t>Vow Options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US"/>
              <a:t>Attire options (insert pics?)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1"/>
          <p:cNvSpPr txBox="1"/>
          <p:nvPr>
            <p:ph type="ctrTitle"/>
          </p:nvPr>
        </p:nvSpPr>
        <p:spPr>
          <a:xfrm>
            <a:off x="1595269" y="1122363"/>
            <a:ext cx="9001462"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4800"/>
              <a:buFont typeface="Bookman Old Style"/>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1"/>
          <p:cNvSpPr txBox="1"/>
          <p:nvPr>
            <p:ph idx="1" type="subTitle"/>
          </p:nvPr>
        </p:nvSpPr>
        <p:spPr>
          <a:xfrm>
            <a:off x="1595269" y="3602038"/>
            <a:ext cx="9001462" cy="1655762"/>
          </a:xfrm>
          <a:prstGeom prst="rect">
            <a:avLst/>
          </a:prstGeom>
          <a:noFill/>
          <a:ln>
            <a:noFill/>
          </a:ln>
        </p:spPr>
        <p:txBody>
          <a:bodyPr anchorCtr="0" anchor="t" bIns="45700" lIns="91425" spcFirstLastPara="1" rIns="91425" wrap="square" tIns="45700">
            <a:normAutofit/>
          </a:bodyPr>
          <a:lstStyle>
            <a:lvl1pPr lvl="0" algn="ctr">
              <a:lnSpc>
                <a:spcPct val="120000"/>
              </a:lnSpc>
              <a:spcBef>
                <a:spcPts val="1000"/>
              </a:spcBef>
              <a:spcAft>
                <a:spcPts val="0"/>
              </a:spcAft>
              <a:buClr>
                <a:schemeClr val="lt1"/>
              </a:buClr>
              <a:buSzPts val="2400"/>
              <a:buNone/>
              <a:defRPr sz="2400"/>
            </a:lvl1pPr>
            <a:lvl2pPr lvl="1" algn="ctr">
              <a:lnSpc>
                <a:spcPct val="120000"/>
              </a:lnSpc>
              <a:spcBef>
                <a:spcPts val="500"/>
              </a:spcBef>
              <a:spcAft>
                <a:spcPts val="0"/>
              </a:spcAft>
              <a:buClr>
                <a:schemeClr val="lt1"/>
              </a:buClr>
              <a:buSzPts val="2000"/>
              <a:buNone/>
              <a:defRPr sz="2000"/>
            </a:lvl2pPr>
            <a:lvl3pPr lvl="2" algn="ctr">
              <a:lnSpc>
                <a:spcPct val="120000"/>
              </a:lnSpc>
              <a:spcBef>
                <a:spcPts val="500"/>
              </a:spcBef>
              <a:spcAft>
                <a:spcPts val="0"/>
              </a:spcAft>
              <a:buClr>
                <a:schemeClr val="lt1"/>
              </a:buClr>
              <a:buSzPts val="1800"/>
              <a:buNone/>
              <a:defRPr sz="1800"/>
            </a:lvl3pPr>
            <a:lvl4pPr lvl="3" algn="ctr">
              <a:lnSpc>
                <a:spcPct val="120000"/>
              </a:lnSpc>
              <a:spcBef>
                <a:spcPts val="500"/>
              </a:spcBef>
              <a:spcAft>
                <a:spcPts val="0"/>
              </a:spcAft>
              <a:buClr>
                <a:schemeClr val="lt1"/>
              </a:buClr>
              <a:buSzPts val="1600"/>
              <a:buNone/>
              <a:defRPr sz="1600"/>
            </a:lvl4pPr>
            <a:lvl5pPr lvl="4" algn="ctr">
              <a:lnSpc>
                <a:spcPct val="120000"/>
              </a:lnSpc>
              <a:spcBef>
                <a:spcPts val="500"/>
              </a:spcBef>
              <a:spcAft>
                <a:spcPts val="0"/>
              </a:spcAft>
              <a:buClr>
                <a:schemeClr val="lt1"/>
              </a:buClr>
              <a:buSzPts val="1600"/>
              <a:buNone/>
              <a:defRPr sz="1600"/>
            </a:lvl5pPr>
            <a:lvl6pPr lvl="5" algn="ctr">
              <a:lnSpc>
                <a:spcPct val="120000"/>
              </a:lnSpc>
              <a:spcBef>
                <a:spcPts val="500"/>
              </a:spcBef>
              <a:spcAft>
                <a:spcPts val="0"/>
              </a:spcAft>
              <a:buClr>
                <a:schemeClr val="lt1"/>
              </a:buClr>
              <a:buSzPts val="1600"/>
              <a:buNone/>
              <a:defRPr sz="1600"/>
            </a:lvl6pPr>
            <a:lvl7pPr lvl="6" algn="ctr">
              <a:lnSpc>
                <a:spcPct val="120000"/>
              </a:lnSpc>
              <a:spcBef>
                <a:spcPts val="500"/>
              </a:spcBef>
              <a:spcAft>
                <a:spcPts val="0"/>
              </a:spcAft>
              <a:buClr>
                <a:schemeClr val="lt1"/>
              </a:buClr>
              <a:buSzPts val="1600"/>
              <a:buNone/>
              <a:defRPr sz="1600"/>
            </a:lvl7pPr>
            <a:lvl8pPr lvl="7" algn="ctr">
              <a:lnSpc>
                <a:spcPct val="120000"/>
              </a:lnSpc>
              <a:spcBef>
                <a:spcPts val="500"/>
              </a:spcBef>
              <a:spcAft>
                <a:spcPts val="0"/>
              </a:spcAft>
              <a:buClr>
                <a:schemeClr val="lt1"/>
              </a:buClr>
              <a:buSzPts val="1600"/>
              <a:buNone/>
              <a:defRPr sz="1600"/>
            </a:lvl8pPr>
            <a:lvl9pPr lvl="8" algn="ctr">
              <a:lnSpc>
                <a:spcPct val="120000"/>
              </a:lnSpc>
              <a:spcBef>
                <a:spcPts val="500"/>
              </a:spcBef>
              <a:spcAft>
                <a:spcPts val="0"/>
              </a:spcAft>
              <a:buClr>
                <a:schemeClr val="lt1"/>
              </a:buClr>
              <a:buSzPts val="1600"/>
              <a:buNone/>
              <a:defRPr sz="1600"/>
            </a:lvl9pPr>
          </a:lstStyle>
          <a:p/>
        </p:txBody>
      </p:sp>
      <p:sp>
        <p:nvSpPr>
          <p:cNvPr id="18" name="Google Shape;18;p11"/>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1"/>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descr="Tag=AccentColor&#10;Flavor=Light&#10;Target=Fill" id="21" name="Google Shape;21;p11"/>
          <p:cNvSpPr/>
          <p:nvPr/>
        </p:nvSpPr>
        <p:spPr>
          <a:xfrm>
            <a:off x="-1" y="0"/>
            <a:ext cx="7824084" cy="6858000"/>
          </a:xfrm>
          <a:custGeom>
            <a:rect b="b" l="l" r="r" t="t"/>
            <a:pathLst>
              <a:path extrusionOk="0" h="6858000" w="7534656">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ckwell"/>
              <a:ea typeface="Rockwell"/>
              <a:cs typeface="Rockwell"/>
              <a:sym typeface="Rockwe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20"/>
          <p:cNvSpPr txBox="1"/>
          <p:nvPr>
            <p:ph type="title"/>
          </p:nvPr>
        </p:nvSpPr>
        <p:spPr>
          <a:xfrm>
            <a:off x="917227" y="609600"/>
            <a:ext cx="5929773" cy="2362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0"/>
          <p:cNvSpPr/>
          <p:nvPr>
            <p:ph idx="2" type="pic"/>
          </p:nvPr>
        </p:nvSpPr>
        <p:spPr>
          <a:xfrm>
            <a:off x="7424804" y="758881"/>
            <a:ext cx="3255356" cy="4883038"/>
          </a:xfrm>
          <a:prstGeom prst="rect">
            <a:avLst/>
          </a:prstGeom>
          <a:no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sp>
      <p:sp>
        <p:nvSpPr>
          <p:cNvPr id="73" name="Google Shape;73;p20"/>
          <p:cNvSpPr txBox="1"/>
          <p:nvPr>
            <p:ph idx="1" type="body"/>
          </p:nvPr>
        </p:nvSpPr>
        <p:spPr>
          <a:xfrm>
            <a:off x="913794" y="2971800"/>
            <a:ext cx="5934950" cy="2819400"/>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lt1"/>
              </a:buClr>
              <a:buSzPts val="1800"/>
              <a:buNone/>
              <a:defRPr sz="1800"/>
            </a:lvl1pPr>
            <a:lvl2pPr indent="-228600" lvl="1" marL="914400" algn="l">
              <a:lnSpc>
                <a:spcPct val="120000"/>
              </a:lnSpc>
              <a:spcBef>
                <a:spcPts val="500"/>
              </a:spcBef>
              <a:spcAft>
                <a:spcPts val="0"/>
              </a:spcAft>
              <a:buClr>
                <a:schemeClr val="lt1"/>
              </a:buClr>
              <a:buSzPts val="1400"/>
              <a:buNone/>
              <a:defRPr sz="1400"/>
            </a:lvl2pPr>
            <a:lvl3pPr indent="-228600" lvl="2" marL="1371600" algn="l">
              <a:lnSpc>
                <a:spcPct val="120000"/>
              </a:lnSpc>
              <a:spcBef>
                <a:spcPts val="500"/>
              </a:spcBef>
              <a:spcAft>
                <a:spcPts val="0"/>
              </a:spcAft>
              <a:buClr>
                <a:schemeClr val="lt1"/>
              </a:buClr>
              <a:buSzPts val="1200"/>
              <a:buNone/>
              <a:defRPr sz="1200"/>
            </a:lvl3pPr>
            <a:lvl4pPr indent="-228600" lvl="3" marL="1828800" algn="l">
              <a:lnSpc>
                <a:spcPct val="120000"/>
              </a:lnSpc>
              <a:spcBef>
                <a:spcPts val="500"/>
              </a:spcBef>
              <a:spcAft>
                <a:spcPts val="0"/>
              </a:spcAft>
              <a:buClr>
                <a:schemeClr val="lt1"/>
              </a:buClr>
              <a:buSzPts val="1000"/>
              <a:buNone/>
              <a:defRPr sz="1000"/>
            </a:lvl4pPr>
            <a:lvl5pPr indent="-228600" lvl="4" marL="2286000" algn="l">
              <a:lnSpc>
                <a:spcPct val="120000"/>
              </a:lnSpc>
              <a:spcBef>
                <a:spcPts val="500"/>
              </a:spcBef>
              <a:spcAft>
                <a:spcPts val="0"/>
              </a:spcAft>
              <a:buClr>
                <a:schemeClr val="lt1"/>
              </a:buClr>
              <a:buSzPts val="1000"/>
              <a:buNone/>
              <a:defRPr sz="1000"/>
            </a:lvl5pPr>
            <a:lvl6pPr indent="-228600" lvl="5" marL="2743200" algn="l">
              <a:lnSpc>
                <a:spcPct val="120000"/>
              </a:lnSpc>
              <a:spcBef>
                <a:spcPts val="500"/>
              </a:spcBef>
              <a:spcAft>
                <a:spcPts val="0"/>
              </a:spcAft>
              <a:buClr>
                <a:schemeClr val="lt1"/>
              </a:buClr>
              <a:buSzPts val="1000"/>
              <a:buNone/>
              <a:defRPr sz="1000"/>
            </a:lvl6pPr>
            <a:lvl7pPr indent="-228600" lvl="6" marL="3200400" algn="l">
              <a:lnSpc>
                <a:spcPct val="120000"/>
              </a:lnSpc>
              <a:spcBef>
                <a:spcPts val="500"/>
              </a:spcBef>
              <a:spcAft>
                <a:spcPts val="0"/>
              </a:spcAft>
              <a:buClr>
                <a:schemeClr val="lt1"/>
              </a:buClr>
              <a:buSzPts val="1000"/>
              <a:buNone/>
              <a:defRPr sz="1000"/>
            </a:lvl7pPr>
            <a:lvl8pPr indent="-228600" lvl="7" marL="3657600" algn="l">
              <a:lnSpc>
                <a:spcPct val="120000"/>
              </a:lnSpc>
              <a:spcBef>
                <a:spcPts val="500"/>
              </a:spcBef>
              <a:spcAft>
                <a:spcPts val="0"/>
              </a:spcAft>
              <a:buClr>
                <a:schemeClr val="lt1"/>
              </a:buClr>
              <a:buSzPts val="1000"/>
              <a:buNone/>
              <a:defRPr sz="1000"/>
            </a:lvl8pPr>
            <a:lvl9pPr indent="-228600" lvl="8" marL="4114800" algn="l">
              <a:lnSpc>
                <a:spcPct val="120000"/>
              </a:lnSpc>
              <a:spcBef>
                <a:spcPts val="500"/>
              </a:spcBef>
              <a:spcAft>
                <a:spcPts val="0"/>
              </a:spcAft>
              <a:buClr>
                <a:schemeClr val="lt1"/>
              </a:buClr>
              <a:buSzPts val="1000"/>
              <a:buNone/>
              <a:defRPr sz="1000"/>
            </a:lvl9pPr>
          </a:lstStyle>
          <a:p/>
        </p:txBody>
      </p:sp>
      <p:sp>
        <p:nvSpPr>
          <p:cNvPr id="74" name="Google Shape;74;p20"/>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0"/>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0"/>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7" name="Shape 77"/>
        <p:cNvGrpSpPr/>
        <p:nvPr/>
      </p:nvGrpSpPr>
      <p:grpSpPr>
        <a:xfrm>
          <a:off x="0" y="0"/>
          <a:ext cx="0" cy="0"/>
          <a:chOff x="0" y="0"/>
          <a:chExt cx="0" cy="0"/>
        </a:xfrm>
      </p:grpSpPr>
      <p:sp>
        <p:nvSpPr>
          <p:cNvPr id="78" name="Google Shape;78;p21"/>
          <p:cNvSpPr txBox="1"/>
          <p:nvPr>
            <p:ph type="title"/>
          </p:nvPr>
        </p:nvSpPr>
        <p:spPr>
          <a:xfrm>
            <a:off x="913806" y="4289372"/>
            <a:ext cx="10367564" cy="81935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2800"/>
              <a:buFont typeface="Bookman Old Style"/>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1"/>
          <p:cNvSpPr/>
          <p:nvPr>
            <p:ph idx="2" type="pic"/>
          </p:nvPr>
        </p:nvSpPr>
        <p:spPr>
          <a:xfrm>
            <a:off x="913806" y="621321"/>
            <a:ext cx="10367564" cy="3379735"/>
          </a:xfrm>
          <a:prstGeom prst="rect">
            <a:avLst/>
          </a:prstGeom>
          <a:no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sp>
      <p:sp>
        <p:nvSpPr>
          <p:cNvPr id="80" name="Google Shape;80;p21"/>
          <p:cNvSpPr txBox="1"/>
          <p:nvPr>
            <p:ph idx="1" type="body"/>
          </p:nvPr>
        </p:nvSpPr>
        <p:spPr>
          <a:xfrm>
            <a:off x="913795" y="5108728"/>
            <a:ext cx="10365998" cy="682472"/>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lt1"/>
              </a:buClr>
              <a:buSzPts val="1800"/>
              <a:buNone/>
              <a:defRPr sz="1800"/>
            </a:lvl1pPr>
            <a:lvl2pPr indent="-228600" lvl="1" marL="914400" algn="l">
              <a:lnSpc>
                <a:spcPct val="120000"/>
              </a:lnSpc>
              <a:spcBef>
                <a:spcPts val="500"/>
              </a:spcBef>
              <a:spcAft>
                <a:spcPts val="0"/>
              </a:spcAft>
              <a:buClr>
                <a:schemeClr val="lt1"/>
              </a:buClr>
              <a:buSzPts val="1400"/>
              <a:buNone/>
              <a:defRPr sz="1400"/>
            </a:lvl2pPr>
            <a:lvl3pPr indent="-228600" lvl="2" marL="1371600" algn="l">
              <a:lnSpc>
                <a:spcPct val="120000"/>
              </a:lnSpc>
              <a:spcBef>
                <a:spcPts val="500"/>
              </a:spcBef>
              <a:spcAft>
                <a:spcPts val="0"/>
              </a:spcAft>
              <a:buClr>
                <a:schemeClr val="lt1"/>
              </a:buClr>
              <a:buSzPts val="1200"/>
              <a:buNone/>
              <a:defRPr sz="1200"/>
            </a:lvl3pPr>
            <a:lvl4pPr indent="-228600" lvl="3" marL="1828800" algn="l">
              <a:lnSpc>
                <a:spcPct val="120000"/>
              </a:lnSpc>
              <a:spcBef>
                <a:spcPts val="500"/>
              </a:spcBef>
              <a:spcAft>
                <a:spcPts val="0"/>
              </a:spcAft>
              <a:buClr>
                <a:schemeClr val="lt1"/>
              </a:buClr>
              <a:buSzPts val="1000"/>
              <a:buNone/>
              <a:defRPr sz="1000"/>
            </a:lvl4pPr>
            <a:lvl5pPr indent="-228600" lvl="4" marL="2286000" algn="l">
              <a:lnSpc>
                <a:spcPct val="120000"/>
              </a:lnSpc>
              <a:spcBef>
                <a:spcPts val="500"/>
              </a:spcBef>
              <a:spcAft>
                <a:spcPts val="0"/>
              </a:spcAft>
              <a:buClr>
                <a:schemeClr val="lt1"/>
              </a:buClr>
              <a:buSzPts val="1000"/>
              <a:buNone/>
              <a:defRPr sz="1000"/>
            </a:lvl5pPr>
            <a:lvl6pPr indent="-228600" lvl="5" marL="2743200" algn="l">
              <a:lnSpc>
                <a:spcPct val="120000"/>
              </a:lnSpc>
              <a:spcBef>
                <a:spcPts val="500"/>
              </a:spcBef>
              <a:spcAft>
                <a:spcPts val="0"/>
              </a:spcAft>
              <a:buClr>
                <a:schemeClr val="lt1"/>
              </a:buClr>
              <a:buSzPts val="1000"/>
              <a:buNone/>
              <a:defRPr sz="1000"/>
            </a:lvl6pPr>
            <a:lvl7pPr indent="-228600" lvl="6" marL="3200400" algn="l">
              <a:lnSpc>
                <a:spcPct val="120000"/>
              </a:lnSpc>
              <a:spcBef>
                <a:spcPts val="500"/>
              </a:spcBef>
              <a:spcAft>
                <a:spcPts val="0"/>
              </a:spcAft>
              <a:buClr>
                <a:schemeClr val="lt1"/>
              </a:buClr>
              <a:buSzPts val="1000"/>
              <a:buNone/>
              <a:defRPr sz="1000"/>
            </a:lvl7pPr>
            <a:lvl8pPr indent="-228600" lvl="7" marL="3657600" algn="l">
              <a:lnSpc>
                <a:spcPct val="120000"/>
              </a:lnSpc>
              <a:spcBef>
                <a:spcPts val="500"/>
              </a:spcBef>
              <a:spcAft>
                <a:spcPts val="0"/>
              </a:spcAft>
              <a:buClr>
                <a:schemeClr val="lt1"/>
              </a:buClr>
              <a:buSzPts val="1000"/>
              <a:buNone/>
              <a:defRPr sz="1000"/>
            </a:lvl8pPr>
            <a:lvl9pPr indent="-228600" lvl="8" marL="4114800" algn="l">
              <a:lnSpc>
                <a:spcPct val="120000"/>
              </a:lnSpc>
              <a:spcBef>
                <a:spcPts val="500"/>
              </a:spcBef>
              <a:spcAft>
                <a:spcPts val="0"/>
              </a:spcAft>
              <a:buClr>
                <a:schemeClr val="lt1"/>
              </a:buClr>
              <a:buSzPts val="1000"/>
              <a:buNone/>
              <a:defRPr sz="1000"/>
            </a:lvl9pPr>
          </a:lstStyle>
          <a:p/>
        </p:txBody>
      </p:sp>
      <p:sp>
        <p:nvSpPr>
          <p:cNvPr id="81" name="Google Shape;81;p21"/>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1"/>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1"/>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4" name="Shape 84"/>
        <p:cNvGrpSpPr/>
        <p:nvPr/>
      </p:nvGrpSpPr>
      <p:grpSpPr>
        <a:xfrm>
          <a:off x="0" y="0"/>
          <a:ext cx="0" cy="0"/>
          <a:chOff x="0" y="0"/>
          <a:chExt cx="0" cy="0"/>
        </a:xfrm>
      </p:grpSpPr>
      <p:sp>
        <p:nvSpPr>
          <p:cNvPr id="85" name="Google Shape;85;p22"/>
          <p:cNvSpPr txBox="1"/>
          <p:nvPr>
            <p:ph type="title"/>
          </p:nvPr>
        </p:nvSpPr>
        <p:spPr>
          <a:xfrm>
            <a:off x="913795" y="609600"/>
            <a:ext cx="10353762" cy="342485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2"/>
          <p:cNvSpPr txBox="1"/>
          <p:nvPr>
            <p:ph idx="1" type="body"/>
          </p:nvPr>
        </p:nvSpPr>
        <p:spPr>
          <a:xfrm>
            <a:off x="913795" y="4204820"/>
            <a:ext cx="10353761" cy="1592186"/>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Clr>
                <a:schemeClr val="lt1"/>
              </a:buClr>
              <a:buSzPts val="1600"/>
              <a:buNone/>
              <a:defRPr sz="1600"/>
            </a:lvl1pPr>
            <a:lvl2pPr indent="-228600" lvl="1" marL="914400" algn="l">
              <a:lnSpc>
                <a:spcPct val="120000"/>
              </a:lnSpc>
              <a:spcBef>
                <a:spcPts val="500"/>
              </a:spcBef>
              <a:spcAft>
                <a:spcPts val="0"/>
              </a:spcAft>
              <a:buClr>
                <a:schemeClr val="lt1"/>
              </a:buClr>
              <a:buSzPts val="1400"/>
              <a:buNone/>
              <a:defRPr sz="1400"/>
            </a:lvl2pPr>
            <a:lvl3pPr indent="-228600" lvl="2" marL="1371600" algn="l">
              <a:lnSpc>
                <a:spcPct val="120000"/>
              </a:lnSpc>
              <a:spcBef>
                <a:spcPts val="500"/>
              </a:spcBef>
              <a:spcAft>
                <a:spcPts val="0"/>
              </a:spcAft>
              <a:buClr>
                <a:schemeClr val="lt1"/>
              </a:buClr>
              <a:buSzPts val="1200"/>
              <a:buNone/>
              <a:defRPr sz="1200"/>
            </a:lvl3pPr>
            <a:lvl4pPr indent="-228600" lvl="3" marL="1828800" algn="l">
              <a:lnSpc>
                <a:spcPct val="120000"/>
              </a:lnSpc>
              <a:spcBef>
                <a:spcPts val="500"/>
              </a:spcBef>
              <a:spcAft>
                <a:spcPts val="0"/>
              </a:spcAft>
              <a:buClr>
                <a:schemeClr val="lt1"/>
              </a:buClr>
              <a:buSzPts val="1000"/>
              <a:buNone/>
              <a:defRPr sz="1000"/>
            </a:lvl4pPr>
            <a:lvl5pPr indent="-228600" lvl="4" marL="2286000" algn="l">
              <a:lnSpc>
                <a:spcPct val="120000"/>
              </a:lnSpc>
              <a:spcBef>
                <a:spcPts val="500"/>
              </a:spcBef>
              <a:spcAft>
                <a:spcPts val="0"/>
              </a:spcAft>
              <a:buClr>
                <a:schemeClr val="lt1"/>
              </a:buClr>
              <a:buSzPts val="1000"/>
              <a:buNone/>
              <a:defRPr sz="1000"/>
            </a:lvl5pPr>
            <a:lvl6pPr indent="-228600" lvl="5" marL="2743200" algn="l">
              <a:lnSpc>
                <a:spcPct val="120000"/>
              </a:lnSpc>
              <a:spcBef>
                <a:spcPts val="500"/>
              </a:spcBef>
              <a:spcAft>
                <a:spcPts val="0"/>
              </a:spcAft>
              <a:buClr>
                <a:schemeClr val="lt1"/>
              </a:buClr>
              <a:buSzPts val="1000"/>
              <a:buNone/>
              <a:defRPr sz="1000"/>
            </a:lvl6pPr>
            <a:lvl7pPr indent="-228600" lvl="6" marL="3200400" algn="l">
              <a:lnSpc>
                <a:spcPct val="120000"/>
              </a:lnSpc>
              <a:spcBef>
                <a:spcPts val="500"/>
              </a:spcBef>
              <a:spcAft>
                <a:spcPts val="0"/>
              </a:spcAft>
              <a:buClr>
                <a:schemeClr val="lt1"/>
              </a:buClr>
              <a:buSzPts val="1000"/>
              <a:buNone/>
              <a:defRPr sz="1000"/>
            </a:lvl7pPr>
            <a:lvl8pPr indent="-228600" lvl="7" marL="3657600" algn="l">
              <a:lnSpc>
                <a:spcPct val="120000"/>
              </a:lnSpc>
              <a:spcBef>
                <a:spcPts val="500"/>
              </a:spcBef>
              <a:spcAft>
                <a:spcPts val="0"/>
              </a:spcAft>
              <a:buClr>
                <a:schemeClr val="lt1"/>
              </a:buClr>
              <a:buSzPts val="1000"/>
              <a:buNone/>
              <a:defRPr sz="1000"/>
            </a:lvl8pPr>
            <a:lvl9pPr indent="-228600" lvl="8" marL="4114800" algn="l">
              <a:lnSpc>
                <a:spcPct val="120000"/>
              </a:lnSpc>
              <a:spcBef>
                <a:spcPts val="500"/>
              </a:spcBef>
              <a:spcAft>
                <a:spcPts val="0"/>
              </a:spcAft>
              <a:buClr>
                <a:schemeClr val="lt1"/>
              </a:buClr>
              <a:buSzPts val="1000"/>
              <a:buNone/>
              <a:defRPr sz="1000"/>
            </a:lvl9pPr>
          </a:lstStyle>
          <a:p/>
        </p:txBody>
      </p:sp>
      <p:sp>
        <p:nvSpPr>
          <p:cNvPr id="87" name="Google Shape;87;p22"/>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2"/>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2"/>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0" name="Shape 90"/>
        <p:cNvGrpSpPr/>
        <p:nvPr/>
      </p:nvGrpSpPr>
      <p:grpSpPr>
        <a:xfrm>
          <a:off x="0" y="0"/>
          <a:ext cx="0" cy="0"/>
          <a:chOff x="0" y="0"/>
          <a:chExt cx="0" cy="0"/>
        </a:xfrm>
      </p:grpSpPr>
      <p:sp>
        <p:nvSpPr>
          <p:cNvPr id="91" name="Google Shape;91;p23"/>
          <p:cNvSpPr txBox="1"/>
          <p:nvPr>
            <p:ph type="title"/>
          </p:nvPr>
        </p:nvSpPr>
        <p:spPr>
          <a:xfrm>
            <a:off x="1446212" y="609600"/>
            <a:ext cx="9302752" cy="299290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3"/>
          <p:cNvSpPr txBox="1"/>
          <p:nvPr>
            <p:ph idx="1" type="body"/>
          </p:nvPr>
        </p:nvSpPr>
        <p:spPr>
          <a:xfrm>
            <a:off x="1720644" y="3610032"/>
            <a:ext cx="8752299" cy="426812"/>
          </a:xfrm>
          <a:prstGeom prst="rect">
            <a:avLst/>
          </a:prstGeom>
          <a:noFill/>
          <a:ln>
            <a:noFill/>
          </a:ln>
        </p:spPr>
        <p:txBody>
          <a:bodyPr anchorCtr="0" anchor="t" bIns="45700" lIns="91425" spcFirstLastPara="1" rIns="91425" wrap="square" tIns="45700">
            <a:normAutofit/>
          </a:bodyPr>
          <a:lstStyle>
            <a:lvl1pPr indent="-228600" lvl="0" marL="457200" algn="r">
              <a:lnSpc>
                <a:spcPct val="120000"/>
              </a:lnSpc>
              <a:spcBef>
                <a:spcPts val="1000"/>
              </a:spcBef>
              <a:spcAft>
                <a:spcPts val="0"/>
              </a:spcAft>
              <a:buClr>
                <a:schemeClr val="lt1"/>
              </a:buClr>
              <a:buSzPts val="1400"/>
              <a:buNone/>
              <a:defRPr sz="1400"/>
            </a:lvl1pPr>
            <a:lvl2pPr indent="-228600" lvl="1" marL="914400" algn="l">
              <a:lnSpc>
                <a:spcPct val="120000"/>
              </a:lnSpc>
              <a:spcBef>
                <a:spcPts val="500"/>
              </a:spcBef>
              <a:spcAft>
                <a:spcPts val="0"/>
              </a:spcAft>
              <a:buClr>
                <a:schemeClr val="lt1"/>
              </a:buClr>
              <a:buSzPts val="1400"/>
              <a:buNone/>
              <a:defRPr sz="1400"/>
            </a:lvl2pPr>
            <a:lvl3pPr indent="-228600" lvl="2" marL="1371600" algn="l">
              <a:lnSpc>
                <a:spcPct val="120000"/>
              </a:lnSpc>
              <a:spcBef>
                <a:spcPts val="500"/>
              </a:spcBef>
              <a:spcAft>
                <a:spcPts val="0"/>
              </a:spcAft>
              <a:buClr>
                <a:schemeClr val="lt1"/>
              </a:buClr>
              <a:buSzPts val="1200"/>
              <a:buNone/>
              <a:defRPr sz="1200"/>
            </a:lvl3pPr>
            <a:lvl4pPr indent="-228600" lvl="3" marL="1828800" algn="l">
              <a:lnSpc>
                <a:spcPct val="120000"/>
              </a:lnSpc>
              <a:spcBef>
                <a:spcPts val="500"/>
              </a:spcBef>
              <a:spcAft>
                <a:spcPts val="0"/>
              </a:spcAft>
              <a:buClr>
                <a:schemeClr val="lt1"/>
              </a:buClr>
              <a:buSzPts val="1000"/>
              <a:buNone/>
              <a:defRPr sz="1000"/>
            </a:lvl4pPr>
            <a:lvl5pPr indent="-228600" lvl="4" marL="2286000" algn="l">
              <a:lnSpc>
                <a:spcPct val="120000"/>
              </a:lnSpc>
              <a:spcBef>
                <a:spcPts val="500"/>
              </a:spcBef>
              <a:spcAft>
                <a:spcPts val="0"/>
              </a:spcAft>
              <a:buClr>
                <a:schemeClr val="lt1"/>
              </a:buClr>
              <a:buSzPts val="1000"/>
              <a:buNone/>
              <a:defRPr sz="1000"/>
            </a:lvl5pPr>
            <a:lvl6pPr indent="-228600" lvl="5" marL="2743200" algn="l">
              <a:lnSpc>
                <a:spcPct val="120000"/>
              </a:lnSpc>
              <a:spcBef>
                <a:spcPts val="500"/>
              </a:spcBef>
              <a:spcAft>
                <a:spcPts val="0"/>
              </a:spcAft>
              <a:buClr>
                <a:schemeClr val="lt1"/>
              </a:buClr>
              <a:buSzPts val="1000"/>
              <a:buNone/>
              <a:defRPr sz="1000"/>
            </a:lvl6pPr>
            <a:lvl7pPr indent="-228600" lvl="6" marL="3200400" algn="l">
              <a:lnSpc>
                <a:spcPct val="120000"/>
              </a:lnSpc>
              <a:spcBef>
                <a:spcPts val="500"/>
              </a:spcBef>
              <a:spcAft>
                <a:spcPts val="0"/>
              </a:spcAft>
              <a:buClr>
                <a:schemeClr val="lt1"/>
              </a:buClr>
              <a:buSzPts val="1000"/>
              <a:buNone/>
              <a:defRPr sz="1000"/>
            </a:lvl7pPr>
            <a:lvl8pPr indent="-228600" lvl="7" marL="3657600" algn="l">
              <a:lnSpc>
                <a:spcPct val="120000"/>
              </a:lnSpc>
              <a:spcBef>
                <a:spcPts val="500"/>
              </a:spcBef>
              <a:spcAft>
                <a:spcPts val="0"/>
              </a:spcAft>
              <a:buClr>
                <a:schemeClr val="lt1"/>
              </a:buClr>
              <a:buSzPts val="1000"/>
              <a:buNone/>
              <a:defRPr sz="1000"/>
            </a:lvl8pPr>
            <a:lvl9pPr indent="-228600" lvl="8" marL="4114800" algn="l">
              <a:lnSpc>
                <a:spcPct val="120000"/>
              </a:lnSpc>
              <a:spcBef>
                <a:spcPts val="500"/>
              </a:spcBef>
              <a:spcAft>
                <a:spcPts val="0"/>
              </a:spcAft>
              <a:buClr>
                <a:schemeClr val="lt1"/>
              </a:buClr>
              <a:buSzPts val="1000"/>
              <a:buNone/>
              <a:defRPr sz="1000"/>
            </a:lvl9pPr>
          </a:lstStyle>
          <a:p/>
        </p:txBody>
      </p:sp>
      <p:sp>
        <p:nvSpPr>
          <p:cNvPr id="93" name="Google Shape;93;p23"/>
          <p:cNvSpPr txBox="1"/>
          <p:nvPr>
            <p:ph idx="2" type="body"/>
          </p:nvPr>
        </p:nvSpPr>
        <p:spPr>
          <a:xfrm>
            <a:off x="913794" y="4204821"/>
            <a:ext cx="10353762" cy="1586380"/>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Clr>
                <a:schemeClr val="lt1"/>
              </a:buClr>
              <a:buSzPts val="1600"/>
              <a:buNone/>
              <a:defRPr sz="1600"/>
            </a:lvl1pPr>
            <a:lvl2pPr indent="-228600" lvl="1" marL="914400" algn="l">
              <a:lnSpc>
                <a:spcPct val="120000"/>
              </a:lnSpc>
              <a:spcBef>
                <a:spcPts val="500"/>
              </a:spcBef>
              <a:spcAft>
                <a:spcPts val="0"/>
              </a:spcAft>
              <a:buClr>
                <a:schemeClr val="lt1"/>
              </a:buClr>
              <a:buSzPts val="1400"/>
              <a:buNone/>
              <a:defRPr sz="1400"/>
            </a:lvl2pPr>
            <a:lvl3pPr indent="-228600" lvl="2" marL="1371600" algn="l">
              <a:lnSpc>
                <a:spcPct val="120000"/>
              </a:lnSpc>
              <a:spcBef>
                <a:spcPts val="500"/>
              </a:spcBef>
              <a:spcAft>
                <a:spcPts val="0"/>
              </a:spcAft>
              <a:buClr>
                <a:schemeClr val="lt1"/>
              </a:buClr>
              <a:buSzPts val="1200"/>
              <a:buNone/>
              <a:defRPr sz="1200"/>
            </a:lvl3pPr>
            <a:lvl4pPr indent="-228600" lvl="3" marL="1828800" algn="l">
              <a:lnSpc>
                <a:spcPct val="120000"/>
              </a:lnSpc>
              <a:spcBef>
                <a:spcPts val="500"/>
              </a:spcBef>
              <a:spcAft>
                <a:spcPts val="0"/>
              </a:spcAft>
              <a:buClr>
                <a:schemeClr val="lt1"/>
              </a:buClr>
              <a:buSzPts val="1000"/>
              <a:buNone/>
              <a:defRPr sz="1000"/>
            </a:lvl4pPr>
            <a:lvl5pPr indent="-228600" lvl="4" marL="2286000" algn="l">
              <a:lnSpc>
                <a:spcPct val="120000"/>
              </a:lnSpc>
              <a:spcBef>
                <a:spcPts val="500"/>
              </a:spcBef>
              <a:spcAft>
                <a:spcPts val="0"/>
              </a:spcAft>
              <a:buClr>
                <a:schemeClr val="lt1"/>
              </a:buClr>
              <a:buSzPts val="1000"/>
              <a:buNone/>
              <a:defRPr sz="1000"/>
            </a:lvl5pPr>
            <a:lvl6pPr indent="-228600" lvl="5" marL="2743200" algn="l">
              <a:lnSpc>
                <a:spcPct val="120000"/>
              </a:lnSpc>
              <a:spcBef>
                <a:spcPts val="500"/>
              </a:spcBef>
              <a:spcAft>
                <a:spcPts val="0"/>
              </a:spcAft>
              <a:buClr>
                <a:schemeClr val="lt1"/>
              </a:buClr>
              <a:buSzPts val="1000"/>
              <a:buNone/>
              <a:defRPr sz="1000"/>
            </a:lvl6pPr>
            <a:lvl7pPr indent="-228600" lvl="6" marL="3200400" algn="l">
              <a:lnSpc>
                <a:spcPct val="120000"/>
              </a:lnSpc>
              <a:spcBef>
                <a:spcPts val="500"/>
              </a:spcBef>
              <a:spcAft>
                <a:spcPts val="0"/>
              </a:spcAft>
              <a:buClr>
                <a:schemeClr val="lt1"/>
              </a:buClr>
              <a:buSzPts val="1000"/>
              <a:buNone/>
              <a:defRPr sz="1000"/>
            </a:lvl7pPr>
            <a:lvl8pPr indent="-228600" lvl="7" marL="3657600" algn="l">
              <a:lnSpc>
                <a:spcPct val="120000"/>
              </a:lnSpc>
              <a:spcBef>
                <a:spcPts val="500"/>
              </a:spcBef>
              <a:spcAft>
                <a:spcPts val="0"/>
              </a:spcAft>
              <a:buClr>
                <a:schemeClr val="lt1"/>
              </a:buClr>
              <a:buSzPts val="1000"/>
              <a:buNone/>
              <a:defRPr sz="1000"/>
            </a:lvl8pPr>
            <a:lvl9pPr indent="-228600" lvl="8" marL="4114800" algn="l">
              <a:lnSpc>
                <a:spcPct val="120000"/>
              </a:lnSpc>
              <a:spcBef>
                <a:spcPts val="500"/>
              </a:spcBef>
              <a:spcAft>
                <a:spcPts val="0"/>
              </a:spcAft>
              <a:buClr>
                <a:schemeClr val="lt1"/>
              </a:buClr>
              <a:buSzPts val="1000"/>
              <a:buNone/>
              <a:defRPr sz="1000"/>
            </a:lvl9pPr>
          </a:lstStyle>
          <a:p/>
        </p:txBody>
      </p:sp>
      <p:sp>
        <p:nvSpPr>
          <p:cNvPr id="94" name="Google Shape;94;p23"/>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23"/>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23"/>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97" name="Google Shape;97;p23"/>
          <p:cNvSpPr txBox="1"/>
          <p:nvPr/>
        </p:nvSpPr>
        <p:spPr>
          <a:xfrm>
            <a:off x="836612" y="735241"/>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8000"/>
              <a:buFont typeface="Rockwell"/>
              <a:buNone/>
            </a:pPr>
            <a:r>
              <a:rPr b="0" i="0" lang="en-US" sz="8000" u="none" cap="none" strike="noStrike">
                <a:solidFill>
                  <a:schemeClr val="lt1"/>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98" name="Google Shape;98;p23"/>
          <p:cNvSpPr txBox="1"/>
          <p:nvPr/>
        </p:nvSpPr>
        <p:spPr>
          <a:xfrm>
            <a:off x="10657956" y="2972093"/>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8000"/>
              <a:buFont typeface="Rockwell"/>
              <a:buNone/>
            </a:pPr>
            <a:r>
              <a:rPr b="0" i="0" lang="en-US" sz="8000" u="none" cap="none" strike="noStrike">
                <a:solidFill>
                  <a:schemeClr val="lt1"/>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9" name="Shape 99"/>
        <p:cNvGrpSpPr/>
        <p:nvPr/>
      </p:nvGrpSpPr>
      <p:grpSpPr>
        <a:xfrm>
          <a:off x="0" y="0"/>
          <a:ext cx="0" cy="0"/>
          <a:chOff x="0" y="0"/>
          <a:chExt cx="0" cy="0"/>
        </a:xfrm>
      </p:grpSpPr>
      <p:sp>
        <p:nvSpPr>
          <p:cNvPr id="100" name="Google Shape;100;p24"/>
          <p:cNvSpPr txBox="1"/>
          <p:nvPr>
            <p:ph type="title"/>
          </p:nvPr>
        </p:nvSpPr>
        <p:spPr>
          <a:xfrm>
            <a:off x="913806" y="2126942"/>
            <a:ext cx="10355327" cy="251183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4"/>
          <p:cNvSpPr txBox="1"/>
          <p:nvPr>
            <p:ph idx="1" type="body"/>
          </p:nvPr>
        </p:nvSpPr>
        <p:spPr>
          <a:xfrm>
            <a:off x="913794" y="4650556"/>
            <a:ext cx="10353763" cy="1140644"/>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lt1"/>
              </a:buClr>
              <a:buSzPts val="1600"/>
              <a:buNone/>
              <a:defRPr sz="1600"/>
            </a:lvl1pPr>
            <a:lvl2pPr indent="-228600" lvl="1" marL="914400" algn="l">
              <a:lnSpc>
                <a:spcPct val="120000"/>
              </a:lnSpc>
              <a:spcBef>
                <a:spcPts val="500"/>
              </a:spcBef>
              <a:spcAft>
                <a:spcPts val="0"/>
              </a:spcAft>
              <a:buClr>
                <a:schemeClr val="lt1"/>
              </a:buClr>
              <a:buSzPts val="1400"/>
              <a:buNone/>
              <a:defRPr sz="1400"/>
            </a:lvl2pPr>
            <a:lvl3pPr indent="-228600" lvl="2" marL="1371600" algn="l">
              <a:lnSpc>
                <a:spcPct val="120000"/>
              </a:lnSpc>
              <a:spcBef>
                <a:spcPts val="500"/>
              </a:spcBef>
              <a:spcAft>
                <a:spcPts val="0"/>
              </a:spcAft>
              <a:buClr>
                <a:schemeClr val="lt1"/>
              </a:buClr>
              <a:buSzPts val="1200"/>
              <a:buNone/>
              <a:defRPr sz="1200"/>
            </a:lvl3pPr>
            <a:lvl4pPr indent="-228600" lvl="3" marL="1828800" algn="l">
              <a:lnSpc>
                <a:spcPct val="120000"/>
              </a:lnSpc>
              <a:spcBef>
                <a:spcPts val="500"/>
              </a:spcBef>
              <a:spcAft>
                <a:spcPts val="0"/>
              </a:spcAft>
              <a:buClr>
                <a:schemeClr val="lt1"/>
              </a:buClr>
              <a:buSzPts val="1000"/>
              <a:buNone/>
              <a:defRPr sz="1000"/>
            </a:lvl4pPr>
            <a:lvl5pPr indent="-228600" lvl="4" marL="2286000" algn="l">
              <a:lnSpc>
                <a:spcPct val="120000"/>
              </a:lnSpc>
              <a:spcBef>
                <a:spcPts val="500"/>
              </a:spcBef>
              <a:spcAft>
                <a:spcPts val="0"/>
              </a:spcAft>
              <a:buClr>
                <a:schemeClr val="lt1"/>
              </a:buClr>
              <a:buSzPts val="1000"/>
              <a:buNone/>
              <a:defRPr sz="1000"/>
            </a:lvl5pPr>
            <a:lvl6pPr indent="-228600" lvl="5" marL="2743200" algn="l">
              <a:lnSpc>
                <a:spcPct val="120000"/>
              </a:lnSpc>
              <a:spcBef>
                <a:spcPts val="500"/>
              </a:spcBef>
              <a:spcAft>
                <a:spcPts val="0"/>
              </a:spcAft>
              <a:buClr>
                <a:schemeClr val="lt1"/>
              </a:buClr>
              <a:buSzPts val="1000"/>
              <a:buNone/>
              <a:defRPr sz="1000"/>
            </a:lvl6pPr>
            <a:lvl7pPr indent="-228600" lvl="6" marL="3200400" algn="l">
              <a:lnSpc>
                <a:spcPct val="120000"/>
              </a:lnSpc>
              <a:spcBef>
                <a:spcPts val="500"/>
              </a:spcBef>
              <a:spcAft>
                <a:spcPts val="0"/>
              </a:spcAft>
              <a:buClr>
                <a:schemeClr val="lt1"/>
              </a:buClr>
              <a:buSzPts val="1000"/>
              <a:buNone/>
              <a:defRPr sz="1000"/>
            </a:lvl7pPr>
            <a:lvl8pPr indent="-228600" lvl="7" marL="3657600" algn="l">
              <a:lnSpc>
                <a:spcPct val="120000"/>
              </a:lnSpc>
              <a:spcBef>
                <a:spcPts val="500"/>
              </a:spcBef>
              <a:spcAft>
                <a:spcPts val="0"/>
              </a:spcAft>
              <a:buClr>
                <a:schemeClr val="lt1"/>
              </a:buClr>
              <a:buSzPts val="1000"/>
              <a:buNone/>
              <a:defRPr sz="1000"/>
            </a:lvl8pPr>
            <a:lvl9pPr indent="-228600" lvl="8" marL="4114800" algn="l">
              <a:lnSpc>
                <a:spcPct val="120000"/>
              </a:lnSpc>
              <a:spcBef>
                <a:spcPts val="500"/>
              </a:spcBef>
              <a:spcAft>
                <a:spcPts val="0"/>
              </a:spcAft>
              <a:buClr>
                <a:schemeClr val="lt1"/>
              </a:buClr>
              <a:buSzPts val="1000"/>
              <a:buNone/>
              <a:defRPr sz="1000"/>
            </a:lvl9pPr>
          </a:lstStyle>
          <a:p/>
        </p:txBody>
      </p:sp>
      <p:sp>
        <p:nvSpPr>
          <p:cNvPr id="102" name="Google Shape;102;p24"/>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24"/>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24"/>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5" name="Shape 105"/>
        <p:cNvGrpSpPr/>
        <p:nvPr/>
      </p:nvGrpSpPr>
      <p:grpSpPr>
        <a:xfrm>
          <a:off x="0" y="0"/>
          <a:ext cx="0" cy="0"/>
          <a:chOff x="0" y="0"/>
          <a:chExt cx="0" cy="0"/>
        </a:xfrm>
      </p:grpSpPr>
      <p:sp>
        <p:nvSpPr>
          <p:cNvPr id="106" name="Google Shape;106;p25"/>
          <p:cNvSpPr txBox="1"/>
          <p:nvPr>
            <p:ph type="title"/>
          </p:nvPr>
        </p:nvSpPr>
        <p:spPr>
          <a:xfrm>
            <a:off x="913794" y="609600"/>
            <a:ext cx="10353762"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5"/>
          <p:cNvSpPr txBox="1"/>
          <p:nvPr>
            <p:ph idx="1" type="body"/>
          </p:nvPr>
        </p:nvSpPr>
        <p:spPr>
          <a:xfrm>
            <a:off x="913794" y="2088319"/>
            <a:ext cx="3298956" cy="823305"/>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lt1"/>
              </a:buClr>
              <a:buSzPts val="2400"/>
              <a:buNone/>
              <a:defRPr b="0" sz="2400">
                <a:solidFill>
                  <a:schemeClr val="lt1"/>
                </a:solidFill>
              </a:defRPr>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120000"/>
              </a:lnSpc>
              <a:spcBef>
                <a:spcPts val="500"/>
              </a:spcBef>
              <a:spcAft>
                <a:spcPts val="0"/>
              </a:spcAft>
              <a:buClr>
                <a:schemeClr val="lt1"/>
              </a:buClr>
              <a:buSzPts val="1600"/>
              <a:buNone/>
              <a:defRPr b="1" sz="1600"/>
            </a:lvl6pPr>
            <a:lvl7pPr indent="-228600" lvl="6" marL="3200400" algn="l">
              <a:lnSpc>
                <a:spcPct val="120000"/>
              </a:lnSpc>
              <a:spcBef>
                <a:spcPts val="500"/>
              </a:spcBef>
              <a:spcAft>
                <a:spcPts val="0"/>
              </a:spcAft>
              <a:buClr>
                <a:schemeClr val="lt1"/>
              </a:buClr>
              <a:buSzPts val="1600"/>
              <a:buNone/>
              <a:defRPr b="1" sz="1600"/>
            </a:lvl7pPr>
            <a:lvl8pPr indent="-228600" lvl="7" marL="3657600" algn="l">
              <a:lnSpc>
                <a:spcPct val="120000"/>
              </a:lnSpc>
              <a:spcBef>
                <a:spcPts val="500"/>
              </a:spcBef>
              <a:spcAft>
                <a:spcPts val="0"/>
              </a:spcAft>
              <a:buClr>
                <a:schemeClr val="lt1"/>
              </a:buClr>
              <a:buSzPts val="1600"/>
              <a:buNone/>
              <a:defRPr b="1" sz="1600"/>
            </a:lvl8pPr>
            <a:lvl9pPr indent="-228600" lvl="8" marL="4114800" algn="l">
              <a:lnSpc>
                <a:spcPct val="120000"/>
              </a:lnSpc>
              <a:spcBef>
                <a:spcPts val="500"/>
              </a:spcBef>
              <a:spcAft>
                <a:spcPts val="0"/>
              </a:spcAft>
              <a:buClr>
                <a:schemeClr val="lt1"/>
              </a:buClr>
              <a:buSzPts val="1600"/>
              <a:buNone/>
              <a:defRPr b="1" sz="1600"/>
            </a:lvl9pPr>
          </a:lstStyle>
          <a:p/>
        </p:txBody>
      </p:sp>
      <p:sp>
        <p:nvSpPr>
          <p:cNvPr id="108" name="Google Shape;108;p25"/>
          <p:cNvSpPr txBox="1"/>
          <p:nvPr>
            <p:ph idx="2" type="body"/>
          </p:nvPr>
        </p:nvSpPr>
        <p:spPr>
          <a:xfrm>
            <a:off x="913794" y="2911624"/>
            <a:ext cx="3298956" cy="2879576"/>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lt1"/>
              </a:buClr>
              <a:buSzPts val="1400"/>
              <a:buNone/>
              <a:defRPr sz="1400"/>
            </a:lvl1pPr>
            <a:lvl2pPr indent="-228600" lvl="1" marL="914400" algn="l">
              <a:lnSpc>
                <a:spcPct val="120000"/>
              </a:lnSpc>
              <a:spcBef>
                <a:spcPts val="500"/>
              </a:spcBef>
              <a:spcAft>
                <a:spcPts val="0"/>
              </a:spcAft>
              <a:buClr>
                <a:schemeClr val="lt1"/>
              </a:buClr>
              <a:buSzPts val="1200"/>
              <a:buNone/>
              <a:defRPr sz="1200"/>
            </a:lvl2pPr>
            <a:lvl3pPr indent="-228600" lvl="2" marL="1371600" algn="l">
              <a:lnSpc>
                <a:spcPct val="120000"/>
              </a:lnSpc>
              <a:spcBef>
                <a:spcPts val="500"/>
              </a:spcBef>
              <a:spcAft>
                <a:spcPts val="0"/>
              </a:spcAft>
              <a:buClr>
                <a:schemeClr val="lt1"/>
              </a:buClr>
              <a:buSzPts val="1000"/>
              <a:buNone/>
              <a:defRPr sz="1000"/>
            </a:lvl3pPr>
            <a:lvl4pPr indent="-228600" lvl="3" marL="1828800" algn="l">
              <a:lnSpc>
                <a:spcPct val="120000"/>
              </a:lnSpc>
              <a:spcBef>
                <a:spcPts val="500"/>
              </a:spcBef>
              <a:spcAft>
                <a:spcPts val="0"/>
              </a:spcAft>
              <a:buClr>
                <a:schemeClr val="lt1"/>
              </a:buClr>
              <a:buSzPts val="900"/>
              <a:buNone/>
              <a:defRPr sz="900"/>
            </a:lvl4pPr>
            <a:lvl5pPr indent="-228600" lvl="4" marL="2286000" algn="l">
              <a:lnSpc>
                <a:spcPct val="120000"/>
              </a:lnSpc>
              <a:spcBef>
                <a:spcPts val="500"/>
              </a:spcBef>
              <a:spcAft>
                <a:spcPts val="0"/>
              </a:spcAft>
              <a:buClr>
                <a:schemeClr val="lt1"/>
              </a:buClr>
              <a:buSzPts val="900"/>
              <a:buNone/>
              <a:defRPr sz="900"/>
            </a:lvl5pPr>
            <a:lvl6pPr indent="-228600" lvl="5" marL="2743200" algn="l">
              <a:lnSpc>
                <a:spcPct val="120000"/>
              </a:lnSpc>
              <a:spcBef>
                <a:spcPts val="500"/>
              </a:spcBef>
              <a:spcAft>
                <a:spcPts val="0"/>
              </a:spcAft>
              <a:buClr>
                <a:schemeClr val="lt1"/>
              </a:buClr>
              <a:buSzPts val="900"/>
              <a:buNone/>
              <a:defRPr sz="900"/>
            </a:lvl6pPr>
            <a:lvl7pPr indent="-228600" lvl="6" marL="3200400" algn="l">
              <a:lnSpc>
                <a:spcPct val="120000"/>
              </a:lnSpc>
              <a:spcBef>
                <a:spcPts val="500"/>
              </a:spcBef>
              <a:spcAft>
                <a:spcPts val="0"/>
              </a:spcAft>
              <a:buClr>
                <a:schemeClr val="lt1"/>
              </a:buClr>
              <a:buSzPts val="900"/>
              <a:buNone/>
              <a:defRPr sz="900"/>
            </a:lvl7pPr>
            <a:lvl8pPr indent="-228600" lvl="7" marL="3657600" algn="l">
              <a:lnSpc>
                <a:spcPct val="120000"/>
              </a:lnSpc>
              <a:spcBef>
                <a:spcPts val="500"/>
              </a:spcBef>
              <a:spcAft>
                <a:spcPts val="0"/>
              </a:spcAft>
              <a:buClr>
                <a:schemeClr val="lt1"/>
              </a:buClr>
              <a:buSzPts val="900"/>
              <a:buNone/>
              <a:defRPr sz="900"/>
            </a:lvl8pPr>
            <a:lvl9pPr indent="-228600" lvl="8" marL="4114800" algn="l">
              <a:lnSpc>
                <a:spcPct val="120000"/>
              </a:lnSpc>
              <a:spcBef>
                <a:spcPts val="500"/>
              </a:spcBef>
              <a:spcAft>
                <a:spcPts val="0"/>
              </a:spcAft>
              <a:buClr>
                <a:schemeClr val="lt1"/>
              </a:buClr>
              <a:buSzPts val="900"/>
              <a:buNone/>
              <a:defRPr sz="900"/>
            </a:lvl9pPr>
          </a:lstStyle>
          <a:p/>
        </p:txBody>
      </p:sp>
      <p:sp>
        <p:nvSpPr>
          <p:cNvPr id="109" name="Google Shape;109;p25"/>
          <p:cNvSpPr txBox="1"/>
          <p:nvPr>
            <p:ph idx="3" type="body"/>
          </p:nvPr>
        </p:nvSpPr>
        <p:spPr>
          <a:xfrm>
            <a:off x="4444878" y="2088320"/>
            <a:ext cx="3298558" cy="823304"/>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lt1"/>
              </a:buClr>
              <a:buSzPts val="2400"/>
              <a:buNone/>
              <a:defRPr b="0" sz="2400">
                <a:solidFill>
                  <a:schemeClr val="lt1"/>
                </a:solidFill>
              </a:defRPr>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120000"/>
              </a:lnSpc>
              <a:spcBef>
                <a:spcPts val="500"/>
              </a:spcBef>
              <a:spcAft>
                <a:spcPts val="0"/>
              </a:spcAft>
              <a:buClr>
                <a:schemeClr val="lt1"/>
              </a:buClr>
              <a:buSzPts val="1600"/>
              <a:buNone/>
              <a:defRPr b="1" sz="1600"/>
            </a:lvl6pPr>
            <a:lvl7pPr indent="-228600" lvl="6" marL="3200400" algn="l">
              <a:lnSpc>
                <a:spcPct val="120000"/>
              </a:lnSpc>
              <a:spcBef>
                <a:spcPts val="500"/>
              </a:spcBef>
              <a:spcAft>
                <a:spcPts val="0"/>
              </a:spcAft>
              <a:buClr>
                <a:schemeClr val="lt1"/>
              </a:buClr>
              <a:buSzPts val="1600"/>
              <a:buNone/>
              <a:defRPr b="1" sz="1600"/>
            </a:lvl7pPr>
            <a:lvl8pPr indent="-228600" lvl="7" marL="3657600" algn="l">
              <a:lnSpc>
                <a:spcPct val="120000"/>
              </a:lnSpc>
              <a:spcBef>
                <a:spcPts val="500"/>
              </a:spcBef>
              <a:spcAft>
                <a:spcPts val="0"/>
              </a:spcAft>
              <a:buClr>
                <a:schemeClr val="lt1"/>
              </a:buClr>
              <a:buSzPts val="1600"/>
              <a:buNone/>
              <a:defRPr b="1" sz="1600"/>
            </a:lvl8pPr>
            <a:lvl9pPr indent="-228600" lvl="8" marL="4114800" algn="l">
              <a:lnSpc>
                <a:spcPct val="120000"/>
              </a:lnSpc>
              <a:spcBef>
                <a:spcPts val="500"/>
              </a:spcBef>
              <a:spcAft>
                <a:spcPts val="0"/>
              </a:spcAft>
              <a:buClr>
                <a:schemeClr val="lt1"/>
              </a:buClr>
              <a:buSzPts val="1600"/>
              <a:buNone/>
              <a:defRPr b="1" sz="1600"/>
            </a:lvl9pPr>
          </a:lstStyle>
          <a:p/>
        </p:txBody>
      </p:sp>
      <p:sp>
        <p:nvSpPr>
          <p:cNvPr id="110" name="Google Shape;110;p25"/>
          <p:cNvSpPr txBox="1"/>
          <p:nvPr>
            <p:ph idx="4" type="body"/>
          </p:nvPr>
        </p:nvSpPr>
        <p:spPr>
          <a:xfrm>
            <a:off x="4444878" y="2911624"/>
            <a:ext cx="3299821" cy="2879576"/>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lt1"/>
              </a:buClr>
              <a:buSzPts val="1400"/>
              <a:buNone/>
              <a:defRPr sz="1400"/>
            </a:lvl1pPr>
            <a:lvl2pPr indent="-228600" lvl="1" marL="914400" algn="l">
              <a:lnSpc>
                <a:spcPct val="120000"/>
              </a:lnSpc>
              <a:spcBef>
                <a:spcPts val="500"/>
              </a:spcBef>
              <a:spcAft>
                <a:spcPts val="0"/>
              </a:spcAft>
              <a:buClr>
                <a:schemeClr val="lt1"/>
              </a:buClr>
              <a:buSzPts val="1200"/>
              <a:buNone/>
              <a:defRPr sz="1200"/>
            </a:lvl2pPr>
            <a:lvl3pPr indent="-228600" lvl="2" marL="1371600" algn="l">
              <a:lnSpc>
                <a:spcPct val="120000"/>
              </a:lnSpc>
              <a:spcBef>
                <a:spcPts val="500"/>
              </a:spcBef>
              <a:spcAft>
                <a:spcPts val="0"/>
              </a:spcAft>
              <a:buClr>
                <a:schemeClr val="lt1"/>
              </a:buClr>
              <a:buSzPts val="1000"/>
              <a:buNone/>
              <a:defRPr sz="1000"/>
            </a:lvl3pPr>
            <a:lvl4pPr indent="-228600" lvl="3" marL="1828800" algn="l">
              <a:lnSpc>
                <a:spcPct val="120000"/>
              </a:lnSpc>
              <a:spcBef>
                <a:spcPts val="500"/>
              </a:spcBef>
              <a:spcAft>
                <a:spcPts val="0"/>
              </a:spcAft>
              <a:buClr>
                <a:schemeClr val="lt1"/>
              </a:buClr>
              <a:buSzPts val="900"/>
              <a:buNone/>
              <a:defRPr sz="900"/>
            </a:lvl4pPr>
            <a:lvl5pPr indent="-228600" lvl="4" marL="2286000" algn="l">
              <a:lnSpc>
                <a:spcPct val="120000"/>
              </a:lnSpc>
              <a:spcBef>
                <a:spcPts val="500"/>
              </a:spcBef>
              <a:spcAft>
                <a:spcPts val="0"/>
              </a:spcAft>
              <a:buClr>
                <a:schemeClr val="lt1"/>
              </a:buClr>
              <a:buSzPts val="900"/>
              <a:buNone/>
              <a:defRPr sz="900"/>
            </a:lvl5pPr>
            <a:lvl6pPr indent="-228600" lvl="5" marL="2743200" algn="l">
              <a:lnSpc>
                <a:spcPct val="120000"/>
              </a:lnSpc>
              <a:spcBef>
                <a:spcPts val="500"/>
              </a:spcBef>
              <a:spcAft>
                <a:spcPts val="0"/>
              </a:spcAft>
              <a:buClr>
                <a:schemeClr val="lt1"/>
              </a:buClr>
              <a:buSzPts val="900"/>
              <a:buNone/>
              <a:defRPr sz="900"/>
            </a:lvl6pPr>
            <a:lvl7pPr indent="-228600" lvl="6" marL="3200400" algn="l">
              <a:lnSpc>
                <a:spcPct val="120000"/>
              </a:lnSpc>
              <a:spcBef>
                <a:spcPts val="500"/>
              </a:spcBef>
              <a:spcAft>
                <a:spcPts val="0"/>
              </a:spcAft>
              <a:buClr>
                <a:schemeClr val="lt1"/>
              </a:buClr>
              <a:buSzPts val="900"/>
              <a:buNone/>
              <a:defRPr sz="900"/>
            </a:lvl7pPr>
            <a:lvl8pPr indent="-228600" lvl="7" marL="3657600" algn="l">
              <a:lnSpc>
                <a:spcPct val="120000"/>
              </a:lnSpc>
              <a:spcBef>
                <a:spcPts val="500"/>
              </a:spcBef>
              <a:spcAft>
                <a:spcPts val="0"/>
              </a:spcAft>
              <a:buClr>
                <a:schemeClr val="lt1"/>
              </a:buClr>
              <a:buSzPts val="900"/>
              <a:buNone/>
              <a:defRPr sz="900"/>
            </a:lvl8pPr>
            <a:lvl9pPr indent="-228600" lvl="8" marL="4114800" algn="l">
              <a:lnSpc>
                <a:spcPct val="120000"/>
              </a:lnSpc>
              <a:spcBef>
                <a:spcPts val="500"/>
              </a:spcBef>
              <a:spcAft>
                <a:spcPts val="0"/>
              </a:spcAft>
              <a:buClr>
                <a:schemeClr val="lt1"/>
              </a:buClr>
              <a:buSzPts val="900"/>
              <a:buNone/>
              <a:defRPr sz="900"/>
            </a:lvl9pPr>
          </a:lstStyle>
          <a:p/>
        </p:txBody>
      </p:sp>
      <p:sp>
        <p:nvSpPr>
          <p:cNvPr id="111" name="Google Shape;111;p25"/>
          <p:cNvSpPr txBox="1"/>
          <p:nvPr>
            <p:ph idx="5" type="body"/>
          </p:nvPr>
        </p:nvSpPr>
        <p:spPr>
          <a:xfrm>
            <a:off x="7973298" y="2088320"/>
            <a:ext cx="3291211" cy="823304"/>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lt1"/>
              </a:buClr>
              <a:buSzPts val="2400"/>
              <a:buNone/>
              <a:defRPr b="0" sz="2400">
                <a:solidFill>
                  <a:schemeClr val="lt1"/>
                </a:solidFill>
              </a:defRPr>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120000"/>
              </a:lnSpc>
              <a:spcBef>
                <a:spcPts val="500"/>
              </a:spcBef>
              <a:spcAft>
                <a:spcPts val="0"/>
              </a:spcAft>
              <a:buClr>
                <a:schemeClr val="lt1"/>
              </a:buClr>
              <a:buSzPts val="1600"/>
              <a:buNone/>
              <a:defRPr b="1" sz="1600"/>
            </a:lvl6pPr>
            <a:lvl7pPr indent="-228600" lvl="6" marL="3200400" algn="l">
              <a:lnSpc>
                <a:spcPct val="120000"/>
              </a:lnSpc>
              <a:spcBef>
                <a:spcPts val="500"/>
              </a:spcBef>
              <a:spcAft>
                <a:spcPts val="0"/>
              </a:spcAft>
              <a:buClr>
                <a:schemeClr val="lt1"/>
              </a:buClr>
              <a:buSzPts val="1600"/>
              <a:buNone/>
              <a:defRPr b="1" sz="1600"/>
            </a:lvl7pPr>
            <a:lvl8pPr indent="-228600" lvl="7" marL="3657600" algn="l">
              <a:lnSpc>
                <a:spcPct val="120000"/>
              </a:lnSpc>
              <a:spcBef>
                <a:spcPts val="500"/>
              </a:spcBef>
              <a:spcAft>
                <a:spcPts val="0"/>
              </a:spcAft>
              <a:buClr>
                <a:schemeClr val="lt1"/>
              </a:buClr>
              <a:buSzPts val="1600"/>
              <a:buNone/>
              <a:defRPr b="1" sz="1600"/>
            </a:lvl8pPr>
            <a:lvl9pPr indent="-228600" lvl="8" marL="4114800" algn="l">
              <a:lnSpc>
                <a:spcPct val="120000"/>
              </a:lnSpc>
              <a:spcBef>
                <a:spcPts val="500"/>
              </a:spcBef>
              <a:spcAft>
                <a:spcPts val="0"/>
              </a:spcAft>
              <a:buClr>
                <a:schemeClr val="lt1"/>
              </a:buClr>
              <a:buSzPts val="1600"/>
              <a:buNone/>
              <a:defRPr b="1" sz="1600"/>
            </a:lvl9pPr>
          </a:lstStyle>
          <a:p/>
        </p:txBody>
      </p:sp>
      <p:sp>
        <p:nvSpPr>
          <p:cNvPr id="112" name="Google Shape;112;p25"/>
          <p:cNvSpPr txBox="1"/>
          <p:nvPr>
            <p:ph idx="6" type="body"/>
          </p:nvPr>
        </p:nvSpPr>
        <p:spPr>
          <a:xfrm>
            <a:off x="7976346" y="2911624"/>
            <a:ext cx="3291211" cy="2879576"/>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lt1"/>
              </a:buClr>
              <a:buSzPts val="1400"/>
              <a:buNone/>
              <a:defRPr sz="1400"/>
            </a:lvl1pPr>
            <a:lvl2pPr indent="-228600" lvl="1" marL="914400" algn="l">
              <a:lnSpc>
                <a:spcPct val="120000"/>
              </a:lnSpc>
              <a:spcBef>
                <a:spcPts val="500"/>
              </a:spcBef>
              <a:spcAft>
                <a:spcPts val="0"/>
              </a:spcAft>
              <a:buClr>
                <a:schemeClr val="lt1"/>
              </a:buClr>
              <a:buSzPts val="1200"/>
              <a:buNone/>
              <a:defRPr sz="1200"/>
            </a:lvl2pPr>
            <a:lvl3pPr indent="-228600" lvl="2" marL="1371600" algn="l">
              <a:lnSpc>
                <a:spcPct val="120000"/>
              </a:lnSpc>
              <a:spcBef>
                <a:spcPts val="500"/>
              </a:spcBef>
              <a:spcAft>
                <a:spcPts val="0"/>
              </a:spcAft>
              <a:buClr>
                <a:schemeClr val="lt1"/>
              </a:buClr>
              <a:buSzPts val="1000"/>
              <a:buNone/>
              <a:defRPr sz="1000"/>
            </a:lvl3pPr>
            <a:lvl4pPr indent="-228600" lvl="3" marL="1828800" algn="l">
              <a:lnSpc>
                <a:spcPct val="120000"/>
              </a:lnSpc>
              <a:spcBef>
                <a:spcPts val="500"/>
              </a:spcBef>
              <a:spcAft>
                <a:spcPts val="0"/>
              </a:spcAft>
              <a:buClr>
                <a:schemeClr val="lt1"/>
              </a:buClr>
              <a:buSzPts val="900"/>
              <a:buNone/>
              <a:defRPr sz="900"/>
            </a:lvl4pPr>
            <a:lvl5pPr indent="-228600" lvl="4" marL="2286000" algn="l">
              <a:lnSpc>
                <a:spcPct val="120000"/>
              </a:lnSpc>
              <a:spcBef>
                <a:spcPts val="500"/>
              </a:spcBef>
              <a:spcAft>
                <a:spcPts val="0"/>
              </a:spcAft>
              <a:buClr>
                <a:schemeClr val="lt1"/>
              </a:buClr>
              <a:buSzPts val="900"/>
              <a:buNone/>
              <a:defRPr sz="900"/>
            </a:lvl5pPr>
            <a:lvl6pPr indent="-228600" lvl="5" marL="2743200" algn="l">
              <a:lnSpc>
                <a:spcPct val="120000"/>
              </a:lnSpc>
              <a:spcBef>
                <a:spcPts val="500"/>
              </a:spcBef>
              <a:spcAft>
                <a:spcPts val="0"/>
              </a:spcAft>
              <a:buClr>
                <a:schemeClr val="lt1"/>
              </a:buClr>
              <a:buSzPts val="900"/>
              <a:buNone/>
              <a:defRPr sz="900"/>
            </a:lvl6pPr>
            <a:lvl7pPr indent="-228600" lvl="6" marL="3200400" algn="l">
              <a:lnSpc>
                <a:spcPct val="120000"/>
              </a:lnSpc>
              <a:spcBef>
                <a:spcPts val="500"/>
              </a:spcBef>
              <a:spcAft>
                <a:spcPts val="0"/>
              </a:spcAft>
              <a:buClr>
                <a:schemeClr val="lt1"/>
              </a:buClr>
              <a:buSzPts val="900"/>
              <a:buNone/>
              <a:defRPr sz="900"/>
            </a:lvl7pPr>
            <a:lvl8pPr indent="-228600" lvl="7" marL="3657600" algn="l">
              <a:lnSpc>
                <a:spcPct val="120000"/>
              </a:lnSpc>
              <a:spcBef>
                <a:spcPts val="500"/>
              </a:spcBef>
              <a:spcAft>
                <a:spcPts val="0"/>
              </a:spcAft>
              <a:buClr>
                <a:schemeClr val="lt1"/>
              </a:buClr>
              <a:buSzPts val="900"/>
              <a:buNone/>
              <a:defRPr sz="900"/>
            </a:lvl8pPr>
            <a:lvl9pPr indent="-228600" lvl="8" marL="4114800" algn="l">
              <a:lnSpc>
                <a:spcPct val="120000"/>
              </a:lnSpc>
              <a:spcBef>
                <a:spcPts val="500"/>
              </a:spcBef>
              <a:spcAft>
                <a:spcPts val="0"/>
              </a:spcAft>
              <a:buClr>
                <a:schemeClr val="lt1"/>
              </a:buClr>
              <a:buSzPts val="900"/>
              <a:buNone/>
              <a:defRPr sz="900"/>
            </a:lvl9pPr>
          </a:lstStyle>
          <a:p/>
        </p:txBody>
      </p:sp>
      <p:sp>
        <p:nvSpPr>
          <p:cNvPr id="113" name="Google Shape;113;p25"/>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25"/>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25"/>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6" name="Shape 116"/>
        <p:cNvGrpSpPr/>
        <p:nvPr/>
      </p:nvGrpSpPr>
      <p:grpSpPr>
        <a:xfrm>
          <a:off x="0" y="0"/>
          <a:ext cx="0" cy="0"/>
          <a:chOff x="0" y="0"/>
          <a:chExt cx="0" cy="0"/>
        </a:xfrm>
      </p:grpSpPr>
      <p:sp>
        <p:nvSpPr>
          <p:cNvPr id="117" name="Google Shape;117;p26"/>
          <p:cNvSpPr txBox="1"/>
          <p:nvPr>
            <p:ph type="title"/>
          </p:nvPr>
        </p:nvSpPr>
        <p:spPr>
          <a:xfrm>
            <a:off x="913795" y="609600"/>
            <a:ext cx="10353762"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26"/>
          <p:cNvSpPr txBox="1"/>
          <p:nvPr>
            <p:ph idx="1" type="body"/>
          </p:nvPr>
        </p:nvSpPr>
        <p:spPr>
          <a:xfrm>
            <a:off x="913795" y="4195899"/>
            <a:ext cx="3298955" cy="576262"/>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lt1"/>
              </a:buClr>
              <a:buSzPts val="2000"/>
              <a:buNone/>
              <a:defRPr b="0" sz="2000">
                <a:solidFill>
                  <a:schemeClr val="lt1"/>
                </a:solidFill>
              </a:defRPr>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120000"/>
              </a:lnSpc>
              <a:spcBef>
                <a:spcPts val="500"/>
              </a:spcBef>
              <a:spcAft>
                <a:spcPts val="0"/>
              </a:spcAft>
              <a:buClr>
                <a:schemeClr val="lt1"/>
              </a:buClr>
              <a:buSzPts val="1600"/>
              <a:buNone/>
              <a:defRPr b="1" sz="1600"/>
            </a:lvl6pPr>
            <a:lvl7pPr indent="-228600" lvl="6" marL="3200400" algn="l">
              <a:lnSpc>
                <a:spcPct val="120000"/>
              </a:lnSpc>
              <a:spcBef>
                <a:spcPts val="500"/>
              </a:spcBef>
              <a:spcAft>
                <a:spcPts val="0"/>
              </a:spcAft>
              <a:buClr>
                <a:schemeClr val="lt1"/>
              </a:buClr>
              <a:buSzPts val="1600"/>
              <a:buNone/>
              <a:defRPr b="1" sz="1600"/>
            </a:lvl7pPr>
            <a:lvl8pPr indent="-228600" lvl="7" marL="3657600" algn="l">
              <a:lnSpc>
                <a:spcPct val="120000"/>
              </a:lnSpc>
              <a:spcBef>
                <a:spcPts val="500"/>
              </a:spcBef>
              <a:spcAft>
                <a:spcPts val="0"/>
              </a:spcAft>
              <a:buClr>
                <a:schemeClr val="lt1"/>
              </a:buClr>
              <a:buSzPts val="1600"/>
              <a:buNone/>
              <a:defRPr b="1" sz="1600"/>
            </a:lvl8pPr>
            <a:lvl9pPr indent="-228600" lvl="8" marL="4114800" algn="l">
              <a:lnSpc>
                <a:spcPct val="120000"/>
              </a:lnSpc>
              <a:spcBef>
                <a:spcPts val="500"/>
              </a:spcBef>
              <a:spcAft>
                <a:spcPts val="0"/>
              </a:spcAft>
              <a:buClr>
                <a:schemeClr val="lt1"/>
              </a:buClr>
              <a:buSzPts val="1600"/>
              <a:buNone/>
              <a:defRPr b="1" sz="1600"/>
            </a:lvl9pPr>
          </a:lstStyle>
          <a:p/>
        </p:txBody>
      </p:sp>
      <p:sp>
        <p:nvSpPr>
          <p:cNvPr id="119" name="Google Shape;119;p26"/>
          <p:cNvSpPr/>
          <p:nvPr>
            <p:ph idx="2" type="pic"/>
          </p:nvPr>
        </p:nvSpPr>
        <p:spPr>
          <a:xfrm>
            <a:off x="1092020" y="2298987"/>
            <a:ext cx="2940050" cy="1524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sp>
      <p:sp>
        <p:nvSpPr>
          <p:cNvPr id="120" name="Google Shape;120;p26"/>
          <p:cNvSpPr txBox="1"/>
          <p:nvPr>
            <p:ph idx="3" type="body"/>
          </p:nvPr>
        </p:nvSpPr>
        <p:spPr>
          <a:xfrm>
            <a:off x="913795" y="4772161"/>
            <a:ext cx="3298955" cy="101903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lt1"/>
              </a:buClr>
              <a:buSzPts val="1400"/>
              <a:buNone/>
              <a:defRPr sz="1400"/>
            </a:lvl1pPr>
            <a:lvl2pPr indent="-228600" lvl="1" marL="914400" algn="l">
              <a:lnSpc>
                <a:spcPct val="120000"/>
              </a:lnSpc>
              <a:spcBef>
                <a:spcPts val="500"/>
              </a:spcBef>
              <a:spcAft>
                <a:spcPts val="0"/>
              </a:spcAft>
              <a:buClr>
                <a:schemeClr val="lt1"/>
              </a:buClr>
              <a:buSzPts val="1200"/>
              <a:buNone/>
              <a:defRPr sz="1200"/>
            </a:lvl2pPr>
            <a:lvl3pPr indent="-228600" lvl="2" marL="1371600" algn="l">
              <a:lnSpc>
                <a:spcPct val="120000"/>
              </a:lnSpc>
              <a:spcBef>
                <a:spcPts val="500"/>
              </a:spcBef>
              <a:spcAft>
                <a:spcPts val="0"/>
              </a:spcAft>
              <a:buClr>
                <a:schemeClr val="lt1"/>
              </a:buClr>
              <a:buSzPts val="1000"/>
              <a:buNone/>
              <a:defRPr sz="1000"/>
            </a:lvl3pPr>
            <a:lvl4pPr indent="-228600" lvl="3" marL="1828800" algn="l">
              <a:lnSpc>
                <a:spcPct val="120000"/>
              </a:lnSpc>
              <a:spcBef>
                <a:spcPts val="500"/>
              </a:spcBef>
              <a:spcAft>
                <a:spcPts val="0"/>
              </a:spcAft>
              <a:buClr>
                <a:schemeClr val="lt1"/>
              </a:buClr>
              <a:buSzPts val="900"/>
              <a:buNone/>
              <a:defRPr sz="900"/>
            </a:lvl4pPr>
            <a:lvl5pPr indent="-228600" lvl="4" marL="2286000" algn="l">
              <a:lnSpc>
                <a:spcPct val="120000"/>
              </a:lnSpc>
              <a:spcBef>
                <a:spcPts val="500"/>
              </a:spcBef>
              <a:spcAft>
                <a:spcPts val="0"/>
              </a:spcAft>
              <a:buClr>
                <a:schemeClr val="lt1"/>
              </a:buClr>
              <a:buSzPts val="900"/>
              <a:buNone/>
              <a:defRPr sz="900"/>
            </a:lvl5pPr>
            <a:lvl6pPr indent="-228600" lvl="5" marL="2743200" algn="l">
              <a:lnSpc>
                <a:spcPct val="120000"/>
              </a:lnSpc>
              <a:spcBef>
                <a:spcPts val="500"/>
              </a:spcBef>
              <a:spcAft>
                <a:spcPts val="0"/>
              </a:spcAft>
              <a:buClr>
                <a:schemeClr val="lt1"/>
              </a:buClr>
              <a:buSzPts val="900"/>
              <a:buNone/>
              <a:defRPr sz="900"/>
            </a:lvl6pPr>
            <a:lvl7pPr indent="-228600" lvl="6" marL="3200400" algn="l">
              <a:lnSpc>
                <a:spcPct val="120000"/>
              </a:lnSpc>
              <a:spcBef>
                <a:spcPts val="500"/>
              </a:spcBef>
              <a:spcAft>
                <a:spcPts val="0"/>
              </a:spcAft>
              <a:buClr>
                <a:schemeClr val="lt1"/>
              </a:buClr>
              <a:buSzPts val="900"/>
              <a:buNone/>
              <a:defRPr sz="900"/>
            </a:lvl7pPr>
            <a:lvl8pPr indent="-228600" lvl="7" marL="3657600" algn="l">
              <a:lnSpc>
                <a:spcPct val="120000"/>
              </a:lnSpc>
              <a:spcBef>
                <a:spcPts val="500"/>
              </a:spcBef>
              <a:spcAft>
                <a:spcPts val="0"/>
              </a:spcAft>
              <a:buClr>
                <a:schemeClr val="lt1"/>
              </a:buClr>
              <a:buSzPts val="900"/>
              <a:buNone/>
              <a:defRPr sz="900"/>
            </a:lvl8pPr>
            <a:lvl9pPr indent="-228600" lvl="8" marL="4114800" algn="l">
              <a:lnSpc>
                <a:spcPct val="120000"/>
              </a:lnSpc>
              <a:spcBef>
                <a:spcPts val="500"/>
              </a:spcBef>
              <a:spcAft>
                <a:spcPts val="0"/>
              </a:spcAft>
              <a:buClr>
                <a:schemeClr val="lt1"/>
              </a:buClr>
              <a:buSzPts val="900"/>
              <a:buNone/>
              <a:defRPr sz="900"/>
            </a:lvl9pPr>
          </a:lstStyle>
          <a:p/>
        </p:txBody>
      </p:sp>
      <p:sp>
        <p:nvSpPr>
          <p:cNvPr id="121" name="Google Shape;121;p26"/>
          <p:cNvSpPr txBox="1"/>
          <p:nvPr>
            <p:ph idx="4" type="body"/>
          </p:nvPr>
        </p:nvSpPr>
        <p:spPr>
          <a:xfrm>
            <a:off x="4442701" y="4195899"/>
            <a:ext cx="3298983" cy="576262"/>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lt1"/>
              </a:buClr>
              <a:buSzPts val="2000"/>
              <a:buNone/>
              <a:defRPr b="0" sz="2000">
                <a:solidFill>
                  <a:schemeClr val="lt1"/>
                </a:solidFill>
              </a:defRPr>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120000"/>
              </a:lnSpc>
              <a:spcBef>
                <a:spcPts val="500"/>
              </a:spcBef>
              <a:spcAft>
                <a:spcPts val="0"/>
              </a:spcAft>
              <a:buClr>
                <a:schemeClr val="lt1"/>
              </a:buClr>
              <a:buSzPts val="1600"/>
              <a:buNone/>
              <a:defRPr b="1" sz="1600"/>
            </a:lvl6pPr>
            <a:lvl7pPr indent="-228600" lvl="6" marL="3200400" algn="l">
              <a:lnSpc>
                <a:spcPct val="120000"/>
              </a:lnSpc>
              <a:spcBef>
                <a:spcPts val="500"/>
              </a:spcBef>
              <a:spcAft>
                <a:spcPts val="0"/>
              </a:spcAft>
              <a:buClr>
                <a:schemeClr val="lt1"/>
              </a:buClr>
              <a:buSzPts val="1600"/>
              <a:buNone/>
              <a:defRPr b="1" sz="1600"/>
            </a:lvl7pPr>
            <a:lvl8pPr indent="-228600" lvl="7" marL="3657600" algn="l">
              <a:lnSpc>
                <a:spcPct val="120000"/>
              </a:lnSpc>
              <a:spcBef>
                <a:spcPts val="500"/>
              </a:spcBef>
              <a:spcAft>
                <a:spcPts val="0"/>
              </a:spcAft>
              <a:buClr>
                <a:schemeClr val="lt1"/>
              </a:buClr>
              <a:buSzPts val="1600"/>
              <a:buNone/>
              <a:defRPr b="1" sz="1600"/>
            </a:lvl8pPr>
            <a:lvl9pPr indent="-228600" lvl="8" marL="4114800" algn="l">
              <a:lnSpc>
                <a:spcPct val="120000"/>
              </a:lnSpc>
              <a:spcBef>
                <a:spcPts val="500"/>
              </a:spcBef>
              <a:spcAft>
                <a:spcPts val="0"/>
              </a:spcAft>
              <a:buClr>
                <a:schemeClr val="lt1"/>
              </a:buClr>
              <a:buSzPts val="1600"/>
              <a:buNone/>
              <a:defRPr b="1" sz="1600"/>
            </a:lvl9pPr>
          </a:lstStyle>
          <a:p/>
        </p:txBody>
      </p:sp>
      <p:sp>
        <p:nvSpPr>
          <p:cNvPr id="122" name="Google Shape;122;p26"/>
          <p:cNvSpPr/>
          <p:nvPr>
            <p:ph idx="5" type="pic"/>
          </p:nvPr>
        </p:nvSpPr>
        <p:spPr>
          <a:xfrm>
            <a:off x="4568996" y="2298987"/>
            <a:ext cx="2930525" cy="1524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sp>
      <p:sp>
        <p:nvSpPr>
          <p:cNvPr id="123" name="Google Shape;123;p26"/>
          <p:cNvSpPr txBox="1"/>
          <p:nvPr>
            <p:ph idx="6" type="body"/>
          </p:nvPr>
        </p:nvSpPr>
        <p:spPr>
          <a:xfrm>
            <a:off x="4441348" y="4772160"/>
            <a:ext cx="3300336" cy="101903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lt1"/>
              </a:buClr>
              <a:buSzPts val="1400"/>
              <a:buNone/>
              <a:defRPr sz="1400"/>
            </a:lvl1pPr>
            <a:lvl2pPr indent="-228600" lvl="1" marL="914400" algn="l">
              <a:lnSpc>
                <a:spcPct val="120000"/>
              </a:lnSpc>
              <a:spcBef>
                <a:spcPts val="500"/>
              </a:spcBef>
              <a:spcAft>
                <a:spcPts val="0"/>
              </a:spcAft>
              <a:buClr>
                <a:schemeClr val="lt1"/>
              </a:buClr>
              <a:buSzPts val="1200"/>
              <a:buNone/>
              <a:defRPr sz="1200"/>
            </a:lvl2pPr>
            <a:lvl3pPr indent="-228600" lvl="2" marL="1371600" algn="l">
              <a:lnSpc>
                <a:spcPct val="120000"/>
              </a:lnSpc>
              <a:spcBef>
                <a:spcPts val="500"/>
              </a:spcBef>
              <a:spcAft>
                <a:spcPts val="0"/>
              </a:spcAft>
              <a:buClr>
                <a:schemeClr val="lt1"/>
              </a:buClr>
              <a:buSzPts val="1000"/>
              <a:buNone/>
              <a:defRPr sz="1000"/>
            </a:lvl3pPr>
            <a:lvl4pPr indent="-228600" lvl="3" marL="1828800" algn="l">
              <a:lnSpc>
                <a:spcPct val="120000"/>
              </a:lnSpc>
              <a:spcBef>
                <a:spcPts val="500"/>
              </a:spcBef>
              <a:spcAft>
                <a:spcPts val="0"/>
              </a:spcAft>
              <a:buClr>
                <a:schemeClr val="lt1"/>
              </a:buClr>
              <a:buSzPts val="900"/>
              <a:buNone/>
              <a:defRPr sz="900"/>
            </a:lvl4pPr>
            <a:lvl5pPr indent="-228600" lvl="4" marL="2286000" algn="l">
              <a:lnSpc>
                <a:spcPct val="120000"/>
              </a:lnSpc>
              <a:spcBef>
                <a:spcPts val="500"/>
              </a:spcBef>
              <a:spcAft>
                <a:spcPts val="0"/>
              </a:spcAft>
              <a:buClr>
                <a:schemeClr val="lt1"/>
              </a:buClr>
              <a:buSzPts val="900"/>
              <a:buNone/>
              <a:defRPr sz="900"/>
            </a:lvl5pPr>
            <a:lvl6pPr indent="-228600" lvl="5" marL="2743200" algn="l">
              <a:lnSpc>
                <a:spcPct val="120000"/>
              </a:lnSpc>
              <a:spcBef>
                <a:spcPts val="500"/>
              </a:spcBef>
              <a:spcAft>
                <a:spcPts val="0"/>
              </a:spcAft>
              <a:buClr>
                <a:schemeClr val="lt1"/>
              </a:buClr>
              <a:buSzPts val="900"/>
              <a:buNone/>
              <a:defRPr sz="900"/>
            </a:lvl6pPr>
            <a:lvl7pPr indent="-228600" lvl="6" marL="3200400" algn="l">
              <a:lnSpc>
                <a:spcPct val="120000"/>
              </a:lnSpc>
              <a:spcBef>
                <a:spcPts val="500"/>
              </a:spcBef>
              <a:spcAft>
                <a:spcPts val="0"/>
              </a:spcAft>
              <a:buClr>
                <a:schemeClr val="lt1"/>
              </a:buClr>
              <a:buSzPts val="900"/>
              <a:buNone/>
              <a:defRPr sz="900"/>
            </a:lvl7pPr>
            <a:lvl8pPr indent="-228600" lvl="7" marL="3657600" algn="l">
              <a:lnSpc>
                <a:spcPct val="120000"/>
              </a:lnSpc>
              <a:spcBef>
                <a:spcPts val="500"/>
              </a:spcBef>
              <a:spcAft>
                <a:spcPts val="0"/>
              </a:spcAft>
              <a:buClr>
                <a:schemeClr val="lt1"/>
              </a:buClr>
              <a:buSzPts val="900"/>
              <a:buNone/>
              <a:defRPr sz="900"/>
            </a:lvl8pPr>
            <a:lvl9pPr indent="-228600" lvl="8" marL="4114800" algn="l">
              <a:lnSpc>
                <a:spcPct val="120000"/>
              </a:lnSpc>
              <a:spcBef>
                <a:spcPts val="500"/>
              </a:spcBef>
              <a:spcAft>
                <a:spcPts val="0"/>
              </a:spcAft>
              <a:buClr>
                <a:schemeClr val="lt1"/>
              </a:buClr>
              <a:buSzPts val="900"/>
              <a:buNone/>
              <a:defRPr sz="900"/>
            </a:lvl9pPr>
          </a:lstStyle>
          <a:p/>
        </p:txBody>
      </p:sp>
      <p:sp>
        <p:nvSpPr>
          <p:cNvPr id="124" name="Google Shape;124;p26"/>
          <p:cNvSpPr txBox="1"/>
          <p:nvPr>
            <p:ph idx="7" type="body"/>
          </p:nvPr>
        </p:nvSpPr>
        <p:spPr>
          <a:xfrm>
            <a:off x="7973423" y="4195899"/>
            <a:ext cx="3289900" cy="576262"/>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lt1"/>
              </a:buClr>
              <a:buSzPts val="2000"/>
              <a:buNone/>
              <a:defRPr b="0" sz="2000">
                <a:solidFill>
                  <a:schemeClr val="lt1"/>
                </a:solidFill>
              </a:defRPr>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120000"/>
              </a:lnSpc>
              <a:spcBef>
                <a:spcPts val="500"/>
              </a:spcBef>
              <a:spcAft>
                <a:spcPts val="0"/>
              </a:spcAft>
              <a:buClr>
                <a:schemeClr val="lt1"/>
              </a:buClr>
              <a:buSzPts val="1600"/>
              <a:buNone/>
              <a:defRPr b="1" sz="1600"/>
            </a:lvl6pPr>
            <a:lvl7pPr indent="-228600" lvl="6" marL="3200400" algn="l">
              <a:lnSpc>
                <a:spcPct val="120000"/>
              </a:lnSpc>
              <a:spcBef>
                <a:spcPts val="500"/>
              </a:spcBef>
              <a:spcAft>
                <a:spcPts val="0"/>
              </a:spcAft>
              <a:buClr>
                <a:schemeClr val="lt1"/>
              </a:buClr>
              <a:buSzPts val="1600"/>
              <a:buNone/>
              <a:defRPr b="1" sz="1600"/>
            </a:lvl7pPr>
            <a:lvl8pPr indent="-228600" lvl="7" marL="3657600" algn="l">
              <a:lnSpc>
                <a:spcPct val="120000"/>
              </a:lnSpc>
              <a:spcBef>
                <a:spcPts val="500"/>
              </a:spcBef>
              <a:spcAft>
                <a:spcPts val="0"/>
              </a:spcAft>
              <a:buClr>
                <a:schemeClr val="lt1"/>
              </a:buClr>
              <a:buSzPts val="1600"/>
              <a:buNone/>
              <a:defRPr b="1" sz="1600"/>
            </a:lvl8pPr>
            <a:lvl9pPr indent="-228600" lvl="8" marL="4114800" algn="l">
              <a:lnSpc>
                <a:spcPct val="120000"/>
              </a:lnSpc>
              <a:spcBef>
                <a:spcPts val="500"/>
              </a:spcBef>
              <a:spcAft>
                <a:spcPts val="0"/>
              </a:spcAft>
              <a:buClr>
                <a:schemeClr val="lt1"/>
              </a:buClr>
              <a:buSzPts val="1600"/>
              <a:buNone/>
              <a:defRPr b="1" sz="1600"/>
            </a:lvl9pPr>
          </a:lstStyle>
          <a:p/>
        </p:txBody>
      </p:sp>
      <p:sp>
        <p:nvSpPr>
          <p:cNvPr id="125" name="Google Shape;125;p26"/>
          <p:cNvSpPr/>
          <p:nvPr>
            <p:ph idx="8" type="pic"/>
          </p:nvPr>
        </p:nvSpPr>
        <p:spPr>
          <a:xfrm>
            <a:off x="8152803" y="2298987"/>
            <a:ext cx="2932113" cy="1524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sp>
      <p:sp>
        <p:nvSpPr>
          <p:cNvPr id="126" name="Google Shape;126;p26"/>
          <p:cNvSpPr txBox="1"/>
          <p:nvPr>
            <p:ph idx="9" type="body"/>
          </p:nvPr>
        </p:nvSpPr>
        <p:spPr>
          <a:xfrm>
            <a:off x="7973298" y="4772161"/>
            <a:ext cx="3294258" cy="1019037"/>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lt1"/>
              </a:buClr>
              <a:buSzPts val="1400"/>
              <a:buNone/>
              <a:defRPr sz="1400"/>
            </a:lvl1pPr>
            <a:lvl2pPr indent="-228600" lvl="1" marL="914400" algn="l">
              <a:lnSpc>
                <a:spcPct val="120000"/>
              </a:lnSpc>
              <a:spcBef>
                <a:spcPts val="500"/>
              </a:spcBef>
              <a:spcAft>
                <a:spcPts val="0"/>
              </a:spcAft>
              <a:buClr>
                <a:schemeClr val="lt1"/>
              </a:buClr>
              <a:buSzPts val="1200"/>
              <a:buNone/>
              <a:defRPr sz="1200"/>
            </a:lvl2pPr>
            <a:lvl3pPr indent="-228600" lvl="2" marL="1371600" algn="l">
              <a:lnSpc>
                <a:spcPct val="120000"/>
              </a:lnSpc>
              <a:spcBef>
                <a:spcPts val="500"/>
              </a:spcBef>
              <a:spcAft>
                <a:spcPts val="0"/>
              </a:spcAft>
              <a:buClr>
                <a:schemeClr val="lt1"/>
              </a:buClr>
              <a:buSzPts val="1000"/>
              <a:buNone/>
              <a:defRPr sz="1000"/>
            </a:lvl3pPr>
            <a:lvl4pPr indent="-228600" lvl="3" marL="1828800" algn="l">
              <a:lnSpc>
                <a:spcPct val="120000"/>
              </a:lnSpc>
              <a:spcBef>
                <a:spcPts val="500"/>
              </a:spcBef>
              <a:spcAft>
                <a:spcPts val="0"/>
              </a:spcAft>
              <a:buClr>
                <a:schemeClr val="lt1"/>
              </a:buClr>
              <a:buSzPts val="900"/>
              <a:buNone/>
              <a:defRPr sz="900"/>
            </a:lvl4pPr>
            <a:lvl5pPr indent="-228600" lvl="4" marL="2286000" algn="l">
              <a:lnSpc>
                <a:spcPct val="120000"/>
              </a:lnSpc>
              <a:spcBef>
                <a:spcPts val="500"/>
              </a:spcBef>
              <a:spcAft>
                <a:spcPts val="0"/>
              </a:spcAft>
              <a:buClr>
                <a:schemeClr val="lt1"/>
              </a:buClr>
              <a:buSzPts val="900"/>
              <a:buNone/>
              <a:defRPr sz="900"/>
            </a:lvl5pPr>
            <a:lvl6pPr indent="-228600" lvl="5" marL="2743200" algn="l">
              <a:lnSpc>
                <a:spcPct val="120000"/>
              </a:lnSpc>
              <a:spcBef>
                <a:spcPts val="500"/>
              </a:spcBef>
              <a:spcAft>
                <a:spcPts val="0"/>
              </a:spcAft>
              <a:buClr>
                <a:schemeClr val="lt1"/>
              </a:buClr>
              <a:buSzPts val="900"/>
              <a:buNone/>
              <a:defRPr sz="900"/>
            </a:lvl6pPr>
            <a:lvl7pPr indent="-228600" lvl="6" marL="3200400" algn="l">
              <a:lnSpc>
                <a:spcPct val="120000"/>
              </a:lnSpc>
              <a:spcBef>
                <a:spcPts val="500"/>
              </a:spcBef>
              <a:spcAft>
                <a:spcPts val="0"/>
              </a:spcAft>
              <a:buClr>
                <a:schemeClr val="lt1"/>
              </a:buClr>
              <a:buSzPts val="900"/>
              <a:buNone/>
              <a:defRPr sz="900"/>
            </a:lvl7pPr>
            <a:lvl8pPr indent="-228600" lvl="7" marL="3657600" algn="l">
              <a:lnSpc>
                <a:spcPct val="120000"/>
              </a:lnSpc>
              <a:spcBef>
                <a:spcPts val="500"/>
              </a:spcBef>
              <a:spcAft>
                <a:spcPts val="0"/>
              </a:spcAft>
              <a:buClr>
                <a:schemeClr val="lt1"/>
              </a:buClr>
              <a:buSzPts val="900"/>
              <a:buNone/>
              <a:defRPr sz="900"/>
            </a:lvl8pPr>
            <a:lvl9pPr indent="-228600" lvl="8" marL="4114800" algn="l">
              <a:lnSpc>
                <a:spcPct val="120000"/>
              </a:lnSpc>
              <a:spcBef>
                <a:spcPts val="500"/>
              </a:spcBef>
              <a:spcAft>
                <a:spcPts val="0"/>
              </a:spcAft>
              <a:buClr>
                <a:schemeClr val="lt1"/>
              </a:buClr>
              <a:buSzPts val="900"/>
              <a:buNone/>
              <a:defRPr sz="900"/>
            </a:lvl9pPr>
          </a:lstStyle>
          <a:p/>
        </p:txBody>
      </p:sp>
      <p:sp>
        <p:nvSpPr>
          <p:cNvPr id="127" name="Google Shape;127;p26"/>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26"/>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26"/>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0" name="Shape 130"/>
        <p:cNvGrpSpPr/>
        <p:nvPr/>
      </p:nvGrpSpPr>
      <p:grpSpPr>
        <a:xfrm>
          <a:off x="0" y="0"/>
          <a:ext cx="0" cy="0"/>
          <a:chOff x="0" y="0"/>
          <a:chExt cx="0" cy="0"/>
        </a:xfrm>
      </p:grpSpPr>
      <p:sp>
        <p:nvSpPr>
          <p:cNvPr id="131" name="Google Shape;131;p27"/>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27"/>
          <p:cNvSpPr txBox="1"/>
          <p:nvPr>
            <p:ph idx="1" type="body"/>
          </p:nvPr>
        </p:nvSpPr>
        <p:spPr>
          <a:xfrm rot="5400000">
            <a:off x="4243108" y="-1233249"/>
            <a:ext cx="3695136" cy="10353762"/>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120000"/>
              </a:lnSpc>
              <a:spcBef>
                <a:spcPts val="500"/>
              </a:spcBef>
              <a:spcAft>
                <a:spcPts val="0"/>
              </a:spcAft>
              <a:buClr>
                <a:schemeClr val="lt1"/>
              </a:buClr>
              <a:buSzPts val="1800"/>
              <a:buChar char="•"/>
              <a:defRPr/>
            </a:lvl6pPr>
            <a:lvl7pPr indent="-342900" lvl="6" marL="3200400" algn="l">
              <a:lnSpc>
                <a:spcPct val="120000"/>
              </a:lnSpc>
              <a:spcBef>
                <a:spcPts val="500"/>
              </a:spcBef>
              <a:spcAft>
                <a:spcPts val="0"/>
              </a:spcAft>
              <a:buClr>
                <a:schemeClr val="lt1"/>
              </a:buClr>
              <a:buSzPts val="1800"/>
              <a:buChar char="•"/>
              <a:defRPr/>
            </a:lvl7pPr>
            <a:lvl8pPr indent="-342900" lvl="7" marL="3657600" algn="l">
              <a:lnSpc>
                <a:spcPct val="120000"/>
              </a:lnSpc>
              <a:spcBef>
                <a:spcPts val="500"/>
              </a:spcBef>
              <a:spcAft>
                <a:spcPts val="0"/>
              </a:spcAft>
              <a:buClr>
                <a:schemeClr val="lt1"/>
              </a:buClr>
              <a:buSzPts val="1800"/>
              <a:buChar char="•"/>
              <a:defRPr/>
            </a:lvl8pPr>
            <a:lvl9pPr indent="-342900" lvl="8" marL="4114800" algn="l">
              <a:lnSpc>
                <a:spcPct val="120000"/>
              </a:lnSpc>
              <a:spcBef>
                <a:spcPts val="500"/>
              </a:spcBef>
              <a:spcAft>
                <a:spcPts val="0"/>
              </a:spcAft>
              <a:buClr>
                <a:schemeClr val="lt1"/>
              </a:buClr>
              <a:buSzPts val="1800"/>
              <a:buChar char="•"/>
              <a:defRPr/>
            </a:lvl9pPr>
          </a:lstStyle>
          <a:p/>
        </p:txBody>
      </p:sp>
      <p:sp>
        <p:nvSpPr>
          <p:cNvPr id="133" name="Google Shape;133;p27"/>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27"/>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27"/>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6" name="Shape 136"/>
        <p:cNvGrpSpPr/>
        <p:nvPr/>
      </p:nvGrpSpPr>
      <p:grpSpPr>
        <a:xfrm>
          <a:off x="0" y="0"/>
          <a:ext cx="0" cy="0"/>
          <a:chOff x="0" y="0"/>
          <a:chExt cx="0" cy="0"/>
        </a:xfrm>
      </p:grpSpPr>
      <p:sp>
        <p:nvSpPr>
          <p:cNvPr id="137" name="Google Shape;137;p28"/>
          <p:cNvSpPr txBox="1"/>
          <p:nvPr>
            <p:ph type="title"/>
          </p:nvPr>
        </p:nvSpPr>
        <p:spPr>
          <a:xfrm rot="5400000">
            <a:off x="7405428" y="1929071"/>
            <a:ext cx="5181601" cy="254265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400"/>
              <a:buFont typeface="Bookman Old Styl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28"/>
          <p:cNvSpPr txBox="1"/>
          <p:nvPr>
            <p:ph idx="1" type="body"/>
          </p:nvPr>
        </p:nvSpPr>
        <p:spPr>
          <a:xfrm rot="5400000">
            <a:off x="2152346" y="-628953"/>
            <a:ext cx="5181601" cy="7658705"/>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120000"/>
              </a:lnSpc>
              <a:spcBef>
                <a:spcPts val="500"/>
              </a:spcBef>
              <a:spcAft>
                <a:spcPts val="0"/>
              </a:spcAft>
              <a:buClr>
                <a:schemeClr val="lt1"/>
              </a:buClr>
              <a:buSzPts val="1800"/>
              <a:buChar char="•"/>
              <a:defRPr/>
            </a:lvl6pPr>
            <a:lvl7pPr indent="-342900" lvl="6" marL="3200400" algn="l">
              <a:lnSpc>
                <a:spcPct val="120000"/>
              </a:lnSpc>
              <a:spcBef>
                <a:spcPts val="500"/>
              </a:spcBef>
              <a:spcAft>
                <a:spcPts val="0"/>
              </a:spcAft>
              <a:buClr>
                <a:schemeClr val="lt1"/>
              </a:buClr>
              <a:buSzPts val="1800"/>
              <a:buChar char="•"/>
              <a:defRPr/>
            </a:lvl7pPr>
            <a:lvl8pPr indent="-342900" lvl="7" marL="3657600" algn="l">
              <a:lnSpc>
                <a:spcPct val="120000"/>
              </a:lnSpc>
              <a:spcBef>
                <a:spcPts val="500"/>
              </a:spcBef>
              <a:spcAft>
                <a:spcPts val="0"/>
              </a:spcAft>
              <a:buClr>
                <a:schemeClr val="lt1"/>
              </a:buClr>
              <a:buSzPts val="1800"/>
              <a:buChar char="•"/>
              <a:defRPr/>
            </a:lvl8pPr>
            <a:lvl9pPr indent="-342900" lvl="8" marL="4114800" algn="l">
              <a:lnSpc>
                <a:spcPct val="120000"/>
              </a:lnSpc>
              <a:spcBef>
                <a:spcPts val="500"/>
              </a:spcBef>
              <a:spcAft>
                <a:spcPts val="0"/>
              </a:spcAft>
              <a:buClr>
                <a:schemeClr val="lt1"/>
              </a:buClr>
              <a:buSzPts val="1800"/>
              <a:buChar char="•"/>
              <a:defRPr/>
            </a:lvl9pPr>
          </a:lstStyle>
          <a:p/>
        </p:txBody>
      </p:sp>
      <p:sp>
        <p:nvSpPr>
          <p:cNvPr id="139" name="Google Shape;139;p28"/>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28"/>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28"/>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8" name="Shape 148"/>
        <p:cNvGrpSpPr/>
        <p:nvPr/>
      </p:nvGrpSpPr>
      <p:grpSpPr>
        <a:xfrm>
          <a:off x="0" y="0"/>
          <a:ext cx="0" cy="0"/>
          <a:chOff x="0" y="0"/>
          <a:chExt cx="0" cy="0"/>
        </a:xfrm>
      </p:grpSpPr>
      <p:sp>
        <p:nvSpPr>
          <p:cNvPr descr="Tag=AccentColor&#10;Flavor=Light&#10;Target=Fill" id="149" name="Google Shape;149;p30"/>
          <p:cNvSpPr/>
          <p:nvPr/>
        </p:nvSpPr>
        <p:spPr>
          <a:xfrm>
            <a:off x="-1" y="0"/>
            <a:ext cx="7824084" cy="6858000"/>
          </a:xfrm>
          <a:custGeom>
            <a:rect b="b" l="l" r="r" t="t"/>
            <a:pathLst>
              <a:path extrusionOk="0" h="6858000" w="7534656">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50" name="Google Shape;150;p30"/>
          <p:cNvSpPr txBox="1"/>
          <p:nvPr>
            <p:ph type="ctrTitle"/>
          </p:nvPr>
        </p:nvSpPr>
        <p:spPr>
          <a:xfrm>
            <a:off x="932688" y="1673352"/>
            <a:ext cx="5596128" cy="3511296"/>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4800"/>
              <a:buFont typeface="Abril Fatface"/>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30"/>
          <p:cNvSpPr txBox="1"/>
          <p:nvPr>
            <p:ph idx="1" type="subTitle"/>
          </p:nvPr>
        </p:nvSpPr>
        <p:spPr>
          <a:xfrm>
            <a:off x="8110728" y="1674546"/>
            <a:ext cx="3401568" cy="3508908"/>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1000"/>
              </a:spcBef>
              <a:spcAft>
                <a:spcPts val="0"/>
              </a:spcAft>
              <a:buClr>
                <a:schemeClr val="dk1"/>
              </a:buClr>
              <a:buSzPts val="2800"/>
              <a:buNone/>
              <a:defRPr sz="2800" cap="none"/>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12"/>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ctr">
              <a:lnSpc>
                <a:spcPct val="90000"/>
              </a:lnSpc>
              <a:spcBef>
                <a:spcPts val="0"/>
              </a:spcBef>
              <a:spcAft>
                <a:spcPts val="0"/>
              </a:spcAft>
              <a:buClr>
                <a:schemeClr val="lt1"/>
              </a:buClr>
              <a:buSzPts val="2800"/>
              <a:buFont typeface="Bookman Old Style"/>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12"/>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20000"/>
              </a:lnSpc>
              <a:spcBef>
                <a:spcPts val="0"/>
              </a:spcBef>
              <a:spcAft>
                <a:spcPts val="0"/>
              </a:spcAft>
              <a:buClr>
                <a:schemeClr val="lt1"/>
              </a:buClr>
              <a:buSzPts val="1800"/>
              <a:buChar char="●"/>
              <a:defRPr/>
            </a:lvl1pPr>
            <a:lvl2pPr indent="-317500" lvl="1" marL="914400" algn="l">
              <a:lnSpc>
                <a:spcPct val="120000"/>
              </a:lnSpc>
              <a:spcBef>
                <a:spcPts val="0"/>
              </a:spcBef>
              <a:spcAft>
                <a:spcPts val="0"/>
              </a:spcAft>
              <a:buClr>
                <a:schemeClr val="lt1"/>
              </a:buClr>
              <a:buSzPts val="1400"/>
              <a:buChar char="○"/>
              <a:defRPr/>
            </a:lvl2pPr>
            <a:lvl3pPr indent="-317500" lvl="2" marL="1371600" algn="l">
              <a:lnSpc>
                <a:spcPct val="120000"/>
              </a:lnSpc>
              <a:spcBef>
                <a:spcPts val="0"/>
              </a:spcBef>
              <a:spcAft>
                <a:spcPts val="0"/>
              </a:spcAft>
              <a:buClr>
                <a:schemeClr val="lt1"/>
              </a:buClr>
              <a:buSzPts val="1400"/>
              <a:buChar char="■"/>
              <a:defRPr/>
            </a:lvl3pPr>
            <a:lvl4pPr indent="-317500" lvl="3" marL="1828800" algn="l">
              <a:lnSpc>
                <a:spcPct val="120000"/>
              </a:lnSpc>
              <a:spcBef>
                <a:spcPts val="0"/>
              </a:spcBef>
              <a:spcAft>
                <a:spcPts val="0"/>
              </a:spcAft>
              <a:buClr>
                <a:schemeClr val="lt1"/>
              </a:buClr>
              <a:buSzPts val="1400"/>
              <a:buChar char="●"/>
              <a:defRPr/>
            </a:lvl4pPr>
            <a:lvl5pPr indent="-317500" lvl="4" marL="2286000" algn="l">
              <a:lnSpc>
                <a:spcPct val="120000"/>
              </a:lnSpc>
              <a:spcBef>
                <a:spcPts val="0"/>
              </a:spcBef>
              <a:spcAft>
                <a:spcPts val="0"/>
              </a:spcAft>
              <a:buClr>
                <a:schemeClr val="lt1"/>
              </a:buClr>
              <a:buSzPts val="1400"/>
              <a:buChar char="○"/>
              <a:defRPr/>
            </a:lvl5pPr>
            <a:lvl6pPr indent="-317500" lvl="5" marL="2743200" algn="l">
              <a:lnSpc>
                <a:spcPct val="120000"/>
              </a:lnSpc>
              <a:spcBef>
                <a:spcPts val="0"/>
              </a:spcBef>
              <a:spcAft>
                <a:spcPts val="0"/>
              </a:spcAft>
              <a:buClr>
                <a:schemeClr val="lt1"/>
              </a:buClr>
              <a:buSzPts val="1400"/>
              <a:buChar char="■"/>
              <a:defRPr/>
            </a:lvl6pPr>
            <a:lvl7pPr indent="-317500" lvl="6" marL="3200400" algn="l">
              <a:lnSpc>
                <a:spcPct val="120000"/>
              </a:lnSpc>
              <a:spcBef>
                <a:spcPts val="0"/>
              </a:spcBef>
              <a:spcAft>
                <a:spcPts val="0"/>
              </a:spcAft>
              <a:buClr>
                <a:schemeClr val="lt1"/>
              </a:buClr>
              <a:buSzPts val="1400"/>
              <a:buChar char="●"/>
              <a:defRPr/>
            </a:lvl7pPr>
            <a:lvl8pPr indent="-317500" lvl="7" marL="3657600" algn="l">
              <a:lnSpc>
                <a:spcPct val="120000"/>
              </a:lnSpc>
              <a:spcBef>
                <a:spcPts val="0"/>
              </a:spcBef>
              <a:spcAft>
                <a:spcPts val="0"/>
              </a:spcAft>
              <a:buClr>
                <a:schemeClr val="lt1"/>
              </a:buClr>
              <a:buSzPts val="1400"/>
              <a:buChar char="○"/>
              <a:defRPr/>
            </a:lvl8pPr>
            <a:lvl9pPr indent="-317500" lvl="8" marL="4114800" algn="l">
              <a:lnSpc>
                <a:spcPct val="120000"/>
              </a:lnSpc>
              <a:spcBef>
                <a:spcPts val="0"/>
              </a:spcBef>
              <a:spcAft>
                <a:spcPts val="0"/>
              </a:spcAft>
              <a:buClr>
                <a:schemeClr val="lt1"/>
              </a:buClr>
              <a:buSzPts val="1400"/>
              <a:buChar char="■"/>
              <a:defRPr/>
            </a:lvl9pPr>
          </a:lstStyle>
          <a:p/>
        </p:txBody>
      </p:sp>
      <p:sp>
        <p:nvSpPr>
          <p:cNvPr id="25" name="Google Shape;25;p1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lt1"/>
              </a:buClr>
              <a:buSzPts val="1000"/>
              <a:buFont typeface="Rockwell"/>
              <a:buNone/>
              <a:defRPr b="0" i="0" sz="10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chemeClr val="lt1"/>
              </a:buClr>
              <a:buSzPts val="1000"/>
              <a:buFont typeface="Rockwell"/>
              <a:buNone/>
              <a:defRPr b="0" i="0" sz="10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chemeClr val="lt1"/>
              </a:buClr>
              <a:buSzPts val="1000"/>
              <a:buFont typeface="Rockwell"/>
              <a:buNone/>
              <a:defRPr b="0" i="0" sz="10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chemeClr val="lt1"/>
              </a:buClr>
              <a:buSzPts val="1000"/>
              <a:buFont typeface="Rockwell"/>
              <a:buNone/>
              <a:defRPr b="0" i="0" sz="10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chemeClr val="lt1"/>
              </a:buClr>
              <a:buSzPts val="1000"/>
              <a:buFont typeface="Rockwell"/>
              <a:buNone/>
              <a:defRPr b="0" i="0" sz="10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chemeClr val="lt1"/>
              </a:buClr>
              <a:buSzPts val="1000"/>
              <a:buFont typeface="Rockwell"/>
              <a:buNone/>
              <a:defRPr b="0" i="0" sz="10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chemeClr val="lt1"/>
              </a:buClr>
              <a:buSzPts val="1000"/>
              <a:buFont typeface="Rockwell"/>
              <a:buNone/>
              <a:defRPr b="0" i="0" sz="10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chemeClr val="lt1"/>
              </a:buClr>
              <a:buSzPts val="1000"/>
              <a:buFont typeface="Rockwell"/>
              <a:buNone/>
              <a:defRPr b="0" i="0" sz="10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chemeClr val="lt1"/>
              </a:buClr>
              <a:buSzPts val="1000"/>
              <a:buFont typeface="Rockwell"/>
              <a:buNone/>
              <a:defRPr b="0" i="0" sz="10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4 pictures">
  <p:cSld name="Title and Content with 4 pictures">
    <p:spTree>
      <p:nvGrpSpPr>
        <p:cNvPr id="152" name="Shape 152"/>
        <p:cNvGrpSpPr/>
        <p:nvPr/>
      </p:nvGrpSpPr>
      <p:grpSpPr>
        <a:xfrm>
          <a:off x="0" y="0"/>
          <a:ext cx="0" cy="0"/>
          <a:chOff x="0" y="0"/>
          <a:chExt cx="0" cy="0"/>
        </a:xfrm>
      </p:grpSpPr>
      <p:sp>
        <p:nvSpPr>
          <p:cNvPr id="153" name="Google Shape;153;p31"/>
          <p:cNvSpPr/>
          <p:nvPr>
            <p:ph idx="2" type="pic"/>
          </p:nvPr>
        </p:nvSpPr>
        <p:spPr>
          <a:xfrm>
            <a:off x="4726728" y="3802958"/>
            <a:ext cx="4228282" cy="3055043"/>
          </a:xfrm>
          <a:prstGeom prst="rect">
            <a:avLst/>
          </a:prstGeom>
          <a:noFill/>
          <a:ln>
            <a:noFill/>
          </a:ln>
        </p:spPr>
      </p:sp>
      <p:sp>
        <p:nvSpPr>
          <p:cNvPr id="154" name="Google Shape;154;p31"/>
          <p:cNvSpPr/>
          <p:nvPr>
            <p:ph idx="3" type="pic"/>
          </p:nvPr>
        </p:nvSpPr>
        <p:spPr>
          <a:xfrm>
            <a:off x="4726375" y="0"/>
            <a:ext cx="4228635" cy="3694372"/>
          </a:xfrm>
          <a:prstGeom prst="rect">
            <a:avLst/>
          </a:prstGeom>
          <a:noFill/>
          <a:ln>
            <a:noFill/>
          </a:ln>
        </p:spPr>
      </p:sp>
      <p:sp>
        <p:nvSpPr>
          <p:cNvPr id="155" name="Google Shape;155;p31"/>
          <p:cNvSpPr txBox="1"/>
          <p:nvPr>
            <p:ph type="title"/>
          </p:nvPr>
        </p:nvSpPr>
        <p:spPr>
          <a:xfrm>
            <a:off x="838200" y="365125"/>
            <a:ext cx="3200400" cy="210343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Abril Fatfac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31"/>
          <p:cNvSpPr txBox="1"/>
          <p:nvPr>
            <p:ph idx="1" type="body"/>
          </p:nvPr>
        </p:nvSpPr>
        <p:spPr>
          <a:xfrm>
            <a:off x="838200" y="2643186"/>
            <a:ext cx="3816096" cy="35290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000"/>
              <a:buNone/>
              <a:defRPr sz="2000"/>
            </a:lvl1pPr>
            <a:lvl2pPr indent="-381000" lvl="1" marL="914400" algn="l">
              <a:lnSpc>
                <a:spcPct val="100000"/>
              </a:lnSpc>
              <a:spcBef>
                <a:spcPts val="500"/>
              </a:spcBef>
              <a:spcAft>
                <a:spcPts val="0"/>
              </a:spcAft>
              <a:buClr>
                <a:schemeClr val="dk1"/>
              </a:buClr>
              <a:buSzPts val="2400"/>
              <a:buChar char="•"/>
              <a:defRPr/>
            </a:lvl2pPr>
            <a:lvl3pPr indent="-355600" lvl="2" marL="1371600" algn="l">
              <a:lnSpc>
                <a:spcPct val="100000"/>
              </a:lnSpc>
              <a:spcBef>
                <a:spcPts val="500"/>
              </a:spcBef>
              <a:spcAft>
                <a:spcPts val="0"/>
              </a:spcAft>
              <a:buClr>
                <a:schemeClr val="dk1"/>
              </a:buClr>
              <a:buSzPts val="20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31"/>
          <p:cNvSpPr txBox="1"/>
          <p:nvPr>
            <p:ph idx="11" type="ftr"/>
          </p:nvPr>
        </p:nvSpPr>
        <p:spPr>
          <a:xfrm>
            <a:off x="8382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31"/>
          <p:cNvSpPr/>
          <p:nvPr>
            <p:ph idx="4" type="pic"/>
          </p:nvPr>
        </p:nvSpPr>
        <p:spPr>
          <a:xfrm>
            <a:off x="9082087" y="0"/>
            <a:ext cx="3109415" cy="3694372"/>
          </a:xfrm>
          <a:prstGeom prst="rect">
            <a:avLst/>
          </a:prstGeom>
          <a:noFill/>
          <a:ln>
            <a:noFill/>
          </a:ln>
        </p:spPr>
      </p:sp>
      <p:sp>
        <p:nvSpPr>
          <p:cNvPr id="159" name="Google Shape;159;p31"/>
          <p:cNvSpPr/>
          <p:nvPr>
            <p:ph idx="5" type="pic"/>
          </p:nvPr>
        </p:nvSpPr>
        <p:spPr>
          <a:xfrm>
            <a:off x="9081588" y="3802957"/>
            <a:ext cx="3109415" cy="3055044"/>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gue">
  <p:cSld name="Segue">
    <p:spTree>
      <p:nvGrpSpPr>
        <p:cNvPr id="160" name="Shape 160"/>
        <p:cNvGrpSpPr/>
        <p:nvPr/>
      </p:nvGrpSpPr>
      <p:grpSpPr>
        <a:xfrm>
          <a:off x="0" y="0"/>
          <a:ext cx="0" cy="0"/>
          <a:chOff x="0" y="0"/>
          <a:chExt cx="0" cy="0"/>
        </a:xfrm>
      </p:grpSpPr>
      <p:sp>
        <p:nvSpPr>
          <p:cNvPr descr="Tag=AccentColor&#10;Flavor=Light&#10;Target=Fill" id="161" name="Google Shape;161;p32"/>
          <p:cNvSpPr/>
          <p:nvPr/>
        </p:nvSpPr>
        <p:spPr>
          <a:xfrm>
            <a:off x="380990" y="1327050"/>
            <a:ext cx="6079676" cy="4114233"/>
          </a:xfrm>
          <a:custGeom>
            <a:rect b="b" l="l" r="r" t="t"/>
            <a:pathLst>
              <a:path extrusionOk="0" h="5835507" w="7323233">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62" name="Google Shape;162;p32"/>
          <p:cNvSpPr txBox="1"/>
          <p:nvPr>
            <p:ph type="title"/>
          </p:nvPr>
        </p:nvSpPr>
        <p:spPr>
          <a:xfrm>
            <a:off x="1768928" y="2242457"/>
            <a:ext cx="3731849" cy="237308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000"/>
              <a:buFont typeface="Abril Fatface"/>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166" name="Google Shape;166;p32"/>
          <p:cNvSpPr txBox="1"/>
          <p:nvPr>
            <p:ph idx="1" type="body"/>
          </p:nvPr>
        </p:nvSpPr>
        <p:spPr>
          <a:xfrm>
            <a:off x="6735763" y="712788"/>
            <a:ext cx="4618037" cy="5432425"/>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None/>
              <a:defRPr sz="18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2 pictures">
  <p:cSld name="Title with 2 pictures">
    <p:spTree>
      <p:nvGrpSpPr>
        <p:cNvPr id="167" name="Shape 167"/>
        <p:cNvGrpSpPr/>
        <p:nvPr/>
      </p:nvGrpSpPr>
      <p:grpSpPr>
        <a:xfrm>
          <a:off x="0" y="0"/>
          <a:ext cx="0" cy="0"/>
          <a:chOff x="0" y="0"/>
          <a:chExt cx="0" cy="0"/>
        </a:xfrm>
      </p:grpSpPr>
      <p:sp>
        <p:nvSpPr>
          <p:cNvPr id="168" name="Google Shape;168;p33"/>
          <p:cNvSpPr/>
          <p:nvPr>
            <p:ph idx="2" type="pic"/>
          </p:nvPr>
        </p:nvSpPr>
        <p:spPr>
          <a:xfrm>
            <a:off x="-9153" y="0"/>
            <a:ext cx="6105136" cy="6240787"/>
          </a:xfrm>
          <a:prstGeom prst="rect">
            <a:avLst/>
          </a:prstGeom>
          <a:noFill/>
          <a:ln>
            <a:noFill/>
          </a:ln>
        </p:spPr>
      </p:sp>
      <p:sp>
        <p:nvSpPr>
          <p:cNvPr id="169" name="Google Shape;169;p33"/>
          <p:cNvSpPr/>
          <p:nvPr>
            <p:ph idx="3" type="pic"/>
          </p:nvPr>
        </p:nvSpPr>
        <p:spPr>
          <a:xfrm>
            <a:off x="6355502" y="211465"/>
            <a:ext cx="4941484" cy="3877363"/>
          </a:xfrm>
          <a:prstGeom prst="rect">
            <a:avLst/>
          </a:prstGeom>
          <a:noFill/>
          <a:ln>
            <a:noFill/>
          </a:ln>
        </p:spPr>
      </p:sp>
      <p:sp>
        <p:nvSpPr>
          <p:cNvPr id="170" name="Google Shape;170;p33"/>
          <p:cNvSpPr txBox="1"/>
          <p:nvPr>
            <p:ph type="title"/>
          </p:nvPr>
        </p:nvSpPr>
        <p:spPr>
          <a:xfrm>
            <a:off x="5248656" y="4224528"/>
            <a:ext cx="6108192" cy="1463040"/>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dk1"/>
              </a:buClr>
              <a:buSzPts val="4800"/>
              <a:buFont typeface="Abril Fatface"/>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33"/>
          <p:cNvSpPr txBox="1"/>
          <p:nvPr>
            <p:ph idx="1" type="subTitle"/>
          </p:nvPr>
        </p:nvSpPr>
        <p:spPr>
          <a:xfrm>
            <a:off x="5065776" y="5724144"/>
            <a:ext cx="6291072" cy="649224"/>
          </a:xfrm>
          <a:prstGeom prst="rect">
            <a:avLst/>
          </a:prstGeom>
          <a:noFill/>
          <a:ln>
            <a:noFill/>
          </a:ln>
        </p:spPr>
        <p:txBody>
          <a:bodyPr anchorCtr="0" anchor="t" bIns="45700" lIns="91425" spcFirstLastPara="1" rIns="91425" wrap="square" tIns="45700">
            <a:normAutofit/>
          </a:bodyPr>
          <a:lstStyle>
            <a:lvl1pPr lvl="0" algn="r">
              <a:lnSpc>
                <a:spcPct val="100000"/>
              </a:lnSpc>
              <a:spcBef>
                <a:spcPts val="1000"/>
              </a:spcBef>
              <a:spcAft>
                <a:spcPts val="0"/>
              </a:spcAft>
              <a:buClr>
                <a:schemeClr val="dk1"/>
              </a:buClr>
              <a:buSzPts val="2400"/>
              <a:buNone/>
              <a:defRPr sz="2400" cap="none"/>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2" name="Shape 172"/>
        <p:cNvGrpSpPr/>
        <p:nvPr/>
      </p:nvGrpSpPr>
      <p:grpSpPr>
        <a:xfrm>
          <a:off x="0" y="0"/>
          <a:ext cx="0" cy="0"/>
          <a:chOff x="0" y="0"/>
          <a:chExt cx="0" cy="0"/>
        </a:xfrm>
      </p:grpSpPr>
      <p:sp>
        <p:nvSpPr>
          <p:cNvPr descr="Tag=AccentColor&#10;Flavor=Light&#10;Target=Fill" id="173" name="Google Shape;173;p34"/>
          <p:cNvSpPr/>
          <p:nvPr/>
        </p:nvSpPr>
        <p:spPr>
          <a:xfrm flipH="1">
            <a:off x="1" y="315111"/>
            <a:ext cx="3021543" cy="1435442"/>
          </a:xfrm>
          <a:custGeom>
            <a:rect b="b" l="l" r="r" t="t"/>
            <a:pathLst>
              <a:path extrusionOk="0" h="1435442" w="3021543">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74" name="Google Shape;174;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Abril Fatfac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34"/>
          <p:cNvSpPr txBox="1"/>
          <p:nvPr>
            <p:ph idx="1" type="body"/>
          </p:nvPr>
        </p:nvSpPr>
        <p:spPr>
          <a:xfrm>
            <a:off x="838200" y="2011680"/>
            <a:ext cx="10515600" cy="41605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179" name="Shape 179"/>
        <p:cNvGrpSpPr/>
        <p:nvPr/>
      </p:nvGrpSpPr>
      <p:grpSpPr>
        <a:xfrm>
          <a:off x="0" y="0"/>
          <a:ext cx="0" cy="0"/>
          <a:chOff x="0" y="0"/>
          <a:chExt cx="0" cy="0"/>
        </a:xfrm>
      </p:grpSpPr>
      <p:sp>
        <p:nvSpPr>
          <p:cNvPr descr="Tag=AccentColor&#10;Flavor=Light&#10;Target=Fill" id="180" name="Google Shape;180;p35"/>
          <p:cNvSpPr/>
          <p:nvPr/>
        </p:nvSpPr>
        <p:spPr>
          <a:xfrm flipH="1">
            <a:off x="1969639" y="181596"/>
            <a:ext cx="8252722" cy="6022258"/>
          </a:xfrm>
          <a:custGeom>
            <a:rect b="b" l="l" r="r" t="t"/>
            <a:pathLst>
              <a:path extrusionOk="0" h="5025119" w="6886274">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181" name="Google Shape;181;p35"/>
          <p:cNvSpPr txBox="1"/>
          <p:nvPr>
            <p:ph type="title"/>
          </p:nvPr>
        </p:nvSpPr>
        <p:spPr>
          <a:xfrm>
            <a:off x="3328416" y="2002536"/>
            <a:ext cx="5541264" cy="214884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3600"/>
              <a:buFont typeface="Century Gothic"/>
              <a:buNone/>
              <a:defRPr sz="360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185" name="Google Shape;185;p35"/>
          <p:cNvSpPr txBox="1"/>
          <p:nvPr>
            <p:ph idx="1" type="body"/>
          </p:nvPr>
        </p:nvSpPr>
        <p:spPr>
          <a:xfrm>
            <a:off x="3877056" y="4297680"/>
            <a:ext cx="4434840" cy="118872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chemeClr val="lt1"/>
              </a:buClr>
              <a:buSzPts val="2400"/>
              <a:buNone/>
              <a:defRPr sz="2400">
                <a:solidFill>
                  <a:schemeClr val="lt1"/>
                </a:solidFill>
                <a:latin typeface="Abril Fatface"/>
                <a:ea typeface="Abril Fatface"/>
                <a:cs typeface="Abril Fatface"/>
                <a:sym typeface="Abril Fatface"/>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Team">
    <p:spTree>
      <p:nvGrpSpPr>
        <p:cNvPr id="186" name="Shape 186"/>
        <p:cNvGrpSpPr/>
        <p:nvPr/>
      </p:nvGrpSpPr>
      <p:grpSpPr>
        <a:xfrm>
          <a:off x="0" y="0"/>
          <a:ext cx="0" cy="0"/>
          <a:chOff x="0" y="0"/>
          <a:chExt cx="0" cy="0"/>
        </a:xfrm>
      </p:grpSpPr>
      <p:sp>
        <p:nvSpPr>
          <p:cNvPr id="187" name="Google Shape;187;p36"/>
          <p:cNvSpPr/>
          <p:nvPr>
            <p:ph idx="2" type="pic"/>
          </p:nvPr>
        </p:nvSpPr>
        <p:spPr>
          <a:xfrm>
            <a:off x="328398" y="2204789"/>
            <a:ext cx="2053232" cy="1662194"/>
          </a:xfrm>
          <a:prstGeom prst="rect">
            <a:avLst/>
          </a:prstGeom>
          <a:noFill/>
          <a:ln>
            <a:noFill/>
          </a:ln>
        </p:spPr>
      </p:sp>
      <p:sp>
        <p:nvSpPr>
          <p:cNvPr id="188" name="Google Shape;188;p36"/>
          <p:cNvSpPr/>
          <p:nvPr>
            <p:ph idx="3" type="pic"/>
          </p:nvPr>
        </p:nvSpPr>
        <p:spPr>
          <a:xfrm>
            <a:off x="2698894" y="2211836"/>
            <a:ext cx="2053231" cy="1662194"/>
          </a:xfrm>
          <a:prstGeom prst="rect">
            <a:avLst/>
          </a:prstGeom>
          <a:noFill/>
          <a:ln>
            <a:noFill/>
          </a:ln>
        </p:spPr>
      </p:sp>
      <p:sp>
        <p:nvSpPr>
          <p:cNvPr id="189" name="Google Shape;189;p36"/>
          <p:cNvSpPr/>
          <p:nvPr>
            <p:ph idx="4" type="pic"/>
          </p:nvPr>
        </p:nvSpPr>
        <p:spPr>
          <a:xfrm>
            <a:off x="5069387" y="2139888"/>
            <a:ext cx="2053231" cy="1662194"/>
          </a:xfrm>
          <a:prstGeom prst="rect">
            <a:avLst/>
          </a:prstGeom>
          <a:noFill/>
          <a:ln>
            <a:noFill/>
          </a:ln>
        </p:spPr>
      </p:sp>
      <p:sp>
        <p:nvSpPr>
          <p:cNvPr id="190" name="Google Shape;190;p36"/>
          <p:cNvSpPr/>
          <p:nvPr>
            <p:ph idx="5" type="pic"/>
          </p:nvPr>
        </p:nvSpPr>
        <p:spPr>
          <a:xfrm>
            <a:off x="7439880" y="2176535"/>
            <a:ext cx="2053231" cy="1662194"/>
          </a:xfrm>
          <a:prstGeom prst="rect">
            <a:avLst/>
          </a:prstGeom>
          <a:noFill/>
          <a:ln>
            <a:noFill/>
          </a:ln>
        </p:spPr>
      </p:sp>
      <p:sp>
        <p:nvSpPr>
          <p:cNvPr id="191" name="Google Shape;191;p36"/>
          <p:cNvSpPr/>
          <p:nvPr>
            <p:ph idx="6" type="pic"/>
          </p:nvPr>
        </p:nvSpPr>
        <p:spPr>
          <a:xfrm>
            <a:off x="9810369" y="2139888"/>
            <a:ext cx="2053232" cy="1662194"/>
          </a:xfrm>
          <a:prstGeom prst="rect">
            <a:avLst/>
          </a:prstGeom>
          <a:noFill/>
          <a:ln>
            <a:noFill/>
          </a:ln>
        </p:spPr>
      </p:sp>
      <p:sp>
        <p:nvSpPr>
          <p:cNvPr id="192" name="Google Shape;19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195" name="Google Shape;195;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Abril Fatfac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36"/>
          <p:cNvSpPr txBox="1"/>
          <p:nvPr>
            <p:ph idx="1" type="body"/>
          </p:nvPr>
        </p:nvSpPr>
        <p:spPr>
          <a:xfrm>
            <a:off x="329184" y="4242815"/>
            <a:ext cx="2057400" cy="73152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1000"/>
              </a:spcBef>
              <a:spcAft>
                <a:spcPts val="0"/>
              </a:spcAft>
              <a:buClr>
                <a:schemeClr val="dk1"/>
              </a:buClr>
              <a:buSzPts val="2000"/>
              <a:buNone/>
              <a:defRPr b="0" sz="2000">
                <a:latin typeface="Abril Fatface"/>
                <a:ea typeface="Abril Fatface"/>
                <a:cs typeface="Abril Fatface"/>
                <a:sym typeface="Abril Fatface"/>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7" name="Google Shape;197;p36"/>
          <p:cNvSpPr txBox="1"/>
          <p:nvPr>
            <p:ph idx="7" type="body"/>
          </p:nvPr>
        </p:nvSpPr>
        <p:spPr>
          <a:xfrm>
            <a:off x="329184" y="4782312"/>
            <a:ext cx="2057400" cy="644525"/>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1000"/>
              </a:spcBef>
              <a:spcAft>
                <a:spcPts val="0"/>
              </a:spcAft>
              <a:buClr>
                <a:schemeClr val="dk1"/>
              </a:buClr>
              <a:buSzPts val="2000"/>
              <a:buNone/>
              <a:defRPr b="0" sz="2000">
                <a:latin typeface="Century Gothic"/>
                <a:ea typeface="Century Gothic"/>
                <a:cs typeface="Century Gothic"/>
                <a:sym typeface="Century Gothic"/>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36"/>
          <p:cNvSpPr txBox="1"/>
          <p:nvPr>
            <p:ph idx="8" type="body"/>
          </p:nvPr>
        </p:nvSpPr>
        <p:spPr>
          <a:xfrm>
            <a:off x="9810369" y="4242815"/>
            <a:ext cx="2057400" cy="73152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1000"/>
              </a:spcBef>
              <a:spcAft>
                <a:spcPts val="0"/>
              </a:spcAft>
              <a:buClr>
                <a:schemeClr val="dk1"/>
              </a:buClr>
              <a:buSzPts val="2000"/>
              <a:buNone/>
              <a:defRPr b="0" sz="2000">
                <a:latin typeface="Abril Fatface"/>
                <a:ea typeface="Abril Fatface"/>
                <a:cs typeface="Abril Fatface"/>
                <a:sym typeface="Abril Fatface"/>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9" name="Google Shape;199;p36"/>
          <p:cNvSpPr txBox="1"/>
          <p:nvPr>
            <p:ph idx="9" type="body"/>
          </p:nvPr>
        </p:nvSpPr>
        <p:spPr>
          <a:xfrm>
            <a:off x="9810369" y="4782312"/>
            <a:ext cx="2057400" cy="644525"/>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1000"/>
              </a:spcBef>
              <a:spcAft>
                <a:spcPts val="0"/>
              </a:spcAft>
              <a:buClr>
                <a:schemeClr val="dk1"/>
              </a:buClr>
              <a:buSzPts val="2000"/>
              <a:buNone/>
              <a:defRPr b="0" sz="2000">
                <a:latin typeface="Century Gothic"/>
                <a:ea typeface="Century Gothic"/>
                <a:cs typeface="Century Gothic"/>
                <a:sym typeface="Century Gothic"/>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0" name="Google Shape;200;p36"/>
          <p:cNvSpPr txBox="1"/>
          <p:nvPr>
            <p:ph idx="13" type="body"/>
          </p:nvPr>
        </p:nvSpPr>
        <p:spPr>
          <a:xfrm>
            <a:off x="7439880" y="4242815"/>
            <a:ext cx="2057400" cy="73152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1000"/>
              </a:spcBef>
              <a:spcAft>
                <a:spcPts val="0"/>
              </a:spcAft>
              <a:buClr>
                <a:schemeClr val="dk1"/>
              </a:buClr>
              <a:buSzPts val="2000"/>
              <a:buNone/>
              <a:defRPr b="0" sz="2000">
                <a:latin typeface="Abril Fatface"/>
                <a:ea typeface="Abril Fatface"/>
                <a:cs typeface="Abril Fatface"/>
                <a:sym typeface="Abril Fatface"/>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1" name="Google Shape;201;p36"/>
          <p:cNvSpPr txBox="1"/>
          <p:nvPr>
            <p:ph idx="14" type="body"/>
          </p:nvPr>
        </p:nvSpPr>
        <p:spPr>
          <a:xfrm>
            <a:off x="7439880" y="4782312"/>
            <a:ext cx="2057400" cy="644525"/>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1000"/>
              </a:spcBef>
              <a:spcAft>
                <a:spcPts val="0"/>
              </a:spcAft>
              <a:buClr>
                <a:schemeClr val="dk1"/>
              </a:buClr>
              <a:buSzPts val="2000"/>
              <a:buNone/>
              <a:defRPr b="0" sz="2000">
                <a:latin typeface="Century Gothic"/>
                <a:ea typeface="Century Gothic"/>
                <a:cs typeface="Century Gothic"/>
                <a:sym typeface="Century Gothic"/>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2" name="Google Shape;202;p36"/>
          <p:cNvSpPr txBox="1"/>
          <p:nvPr>
            <p:ph idx="15" type="body"/>
          </p:nvPr>
        </p:nvSpPr>
        <p:spPr>
          <a:xfrm>
            <a:off x="5065218" y="4242815"/>
            <a:ext cx="2057400" cy="73152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1000"/>
              </a:spcBef>
              <a:spcAft>
                <a:spcPts val="0"/>
              </a:spcAft>
              <a:buClr>
                <a:schemeClr val="dk1"/>
              </a:buClr>
              <a:buSzPts val="2000"/>
              <a:buNone/>
              <a:defRPr b="0" sz="2000">
                <a:latin typeface="Abril Fatface"/>
                <a:ea typeface="Abril Fatface"/>
                <a:cs typeface="Abril Fatface"/>
                <a:sym typeface="Abril Fatface"/>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3" name="Google Shape;203;p36"/>
          <p:cNvSpPr txBox="1"/>
          <p:nvPr>
            <p:ph idx="16" type="body"/>
          </p:nvPr>
        </p:nvSpPr>
        <p:spPr>
          <a:xfrm>
            <a:off x="5065218" y="4782312"/>
            <a:ext cx="2057400" cy="644525"/>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1000"/>
              </a:spcBef>
              <a:spcAft>
                <a:spcPts val="0"/>
              </a:spcAft>
              <a:buClr>
                <a:schemeClr val="dk1"/>
              </a:buClr>
              <a:buSzPts val="2000"/>
              <a:buNone/>
              <a:defRPr b="0" sz="2000">
                <a:latin typeface="Century Gothic"/>
                <a:ea typeface="Century Gothic"/>
                <a:cs typeface="Century Gothic"/>
                <a:sym typeface="Century Gothic"/>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4" name="Google Shape;204;p36"/>
          <p:cNvSpPr txBox="1"/>
          <p:nvPr>
            <p:ph idx="17" type="body"/>
          </p:nvPr>
        </p:nvSpPr>
        <p:spPr>
          <a:xfrm>
            <a:off x="2703846" y="4242815"/>
            <a:ext cx="2057400" cy="73152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1000"/>
              </a:spcBef>
              <a:spcAft>
                <a:spcPts val="0"/>
              </a:spcAft>
              <a:buClr>
                <a:schemeClr val="dk1"/>
              </a:buClr>
              <a:buSzPts val="2000"/>
              <a:buNone/>
              <a:defRPr b="0" sz="2000">
                <a:latin typeface="Abril Fatface"/>
                <a:ea typeface="Abril Fatface"/>
                <a:cs typeface="Abril Fatface"/>
                <a:sym typeface="Abril Fatface"/>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36"/>
          <p:cNvSpPr txBox="1"/>
          <p:nvPr>
            <p:ph idx="18" type="body"/>
          </p:nvPr>
        </p:nvSpPr>
        <p:spPr>
          <a:xfrm>
            <a:off x="2703846" y="4782312"/>
            <a:ext cx="2057400" cy="644525"/>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1000"/>
              </a:spcBef>
              <a:spcAft>
                <a:spcPts val="0"/>
              </a:spcAft>
              <a:buClr>
                <a:schemeClr val="dk1"/>
              </a:buClr>
              <a:buSzPts val="2000"/>
              <a:buNone/>
              <a:defRPr b="0" sz="2000">
                <a:latin typeface="Century Gothic"/>
                <a:ea typeface="Century Gothic"/>
                <a:cs typeface="Century Gothic"/>
                <a:sym typeface="Century Gothic"/>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6" name="Shape 206"/>
        <p:cNvGrpSpPr/>
        <p:nvPr/>
      </p:nvGrpSpPr>
      <p:grpSpPr>
        <a:xfrm>
          <a:off x="0" y="0"/>
          <a:ext cx="0" cy="0"/>
          <a:chOff x="0" y="0"/>
          <a:chExt cx="0" cy="0"/>
        </a:xfrm>
      </p:grpSpPr>
      <p:sp>
        <p:nvSpPr>
          <p:cNvPr descr="Tag=AccentColor&#10;Flavor=Light&#10;Target=Fill" id="207" name="Google Shape;207;p37"/>
          <p:cNvSpPr/>
          <p:nvPr/>
        </p:nvSpPr>
        <p:spPr>
          <a:xfrm flipH="1">
            <a:off x="1" y="315111"/>
            <a:ext cx="3021543" cy="1435442"/>
          </a:xfrm>
          <a:custGeom>
            <a:rect b="b" l="l" r="r" t="t"/>
            <a:pathLst>
              <a:path extrusionOk="0" h="1435442" w="3021543">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08" name="Google Shape;208;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Abril Fatfac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37"/>
          <p:cNvSpPr txBox="1"/>
          <p:nvPr>
            <p:ph idx="1" type="body"/>
          </p:nvPr>
        </p:nvSpPr>
        <p:spPr>
          <a:xfrm>
            <a:off x="838200" y="2011680"/>
            <a:ext cx="4937760" cy="41605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0" name="Google Shape;210;p37"/>
          <p:cNvSpPr txBox="1"/>
          <p:nvPr>
            <p:ph idx="2" type="body"/>
          </p:nvPr>
        </p:nvSpPr>
        <p:spPr>
          <a:xfrm>
            <a:off x="6419088" y="2011680"/>
            <a:ext cx="4937760" cy="41605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 name="Google Shape;213;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4" name="Shape 214"/>
        <p:cNvGrpSpPr/>
        <p:nvPr/>
      </p:nvGrpSpPr>
      <p:grpSpPr>
        <a:xfrm>
          <a:off x="0" y="0"/>
          <a:ext cx="0" cy="0"/>
          <a:chOff x="0" y="0"/>
          <a:chExt cx="0" cy="0"/>
        </a:xfrm>
      </p:grpSpPr>
      <p:sp>
        <p:nvSpPr>
          <p:cNvPr descr="Tag=AccentColor&#10;Flavor=Light&#10;Target=Fill" id="215" name="Google Shape;215;p38"/>
          <p:cNvSpPr/>
          <p:nvPr/>
        </p:nvSpPr>
        <p:spPr>
          <a:xfrm flipH="1">
            <a:off x="1" y="315111"/>
            <a:ext cx="3021543" cy="1435442"/>
          </a:xfrm>
          <a:custGeom>
            <a:rect b="b" l="l" r="r" t="t"/>
            <a:pathLst>
              <a:path extrusionOk="0" h="1435442" w="3021543">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16" name="Google Shape;216;p3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Abril Fatfac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38"/>
          <p:cNvSpPr txBox="1"/>
          <p:nvPr>
            <p:ph idx="1" type="body"/>
          </p:nvPr>
        </p:nvSpPr>
        <p:spPr>
          <a:xfrm>
            <a:off x="839788" y="2011680"/>
            <a:ext cx="4937760" cy="95097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800"/>
              <a:buNone/>
              <a:defRPr b="1" sz="2800"/>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18" name="Google Shape;218;p38"/>
          <p:cNvSpPr txBox="1"/>
          <p:nvPr>
            <p:ph idx="2" type="body"/>
          </p:nvPr>
        </p:nvSpPr>
        <p:spPr>
          <a:xfrm>
            <a:off x="839788" y="3127248"/>
            <a:ext cx="4937760" cy="30632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sz="1800"/>
            </a:lvl1pPr>
            <a:lvl2pPr indent="-342900" lvl="1" marL="914400" algn="l">
              <a:lnSpc>
                <a:spcPct val="100000"/>
              </a:lnSpc>
              <a:spcBef>
                <a:spcPts val="500"/>
              </a:spcBef>
              <a:spcAft>
                <a:spcPts val="0"/>
              </a:spcAft>
              <a:buClr>
                <a:schemeClr val="dk1"/>
              </a:buClr>
              <a:buSzPts val="1800"/>
              <a:buChar char="•"/>
              <a:defRPr sz="1800"/>
            </a:lvl2pPr>
            <a:lvl3pPr indent="-342900" lvl="2" marL="1371600" algn="l">
              <a:lnSpc>
                <a:spcPct val="100000"/>
              </a:lnSpc>
              <a:spcBef>
                <a:spcPts val="500"/>
              </a:spcBef>
              <a:spcAft>
                <a:spcPts val="0"/>
              </a:spcAft>
              <a:buClr>
                <a:schemeClr val="dk1"/>
              </a:buClr>
              <a:buSzPts val="1800"/>
              <a:buChar char="•"/>
              <a:defRPr sz="1800"/>
            </a:lvl3pPr>
            <a:lvl4pPr indent="-342900" lvl="3" marL="1828800" algn="l">
              <a:lnSpc>
                <a:spcPct val="100000"/>
              </a:lnSpc>
              <a:spcBef>
                <a:spcPts val="500"/>
              </a:spcBef>
              <a:spcAft>
                <a:spcPts val="0"/>
              </a:spcAft>
              <a:buClr>
                <a:schemeClr val="dk1"/>
              </a:buClr>
              <a:buSzPts val="1800"/>
              <a:buChar char="•"/>
              <a:defRPr sz="1800"/>
            </a:lvl4pPr>
            <a:lvl5pPr indent="-342900" lvl="4" marL="2286000" algn="l">
              <a:lnSpc>
                <a:spcPct val="10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9" name="Google Shape;219;p38"/>
          <p:cNvSpPr txBox="1"/>
          <p:nvPr>
            <p:ph idx="3" type="body"/>
          </p:nvPr>
        </p:nvSpPr>
        <p:spPr>
          <a:xfrm>
            <a:off x="6419088" y="2011680"/>
            <a:ext cx="4937760" cy="95097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800"/>
              <a:buNone/>
              <a:defRPr b="1" sz="2800"/>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20" name="Google Shape;220;p38"/>
          <p:cNvSpPr txBox="1"/>
          <p:nvPr>
            <p:ph idx="4" type="body"/>
          </p:nvPr>
        </p:nvSpPr>
        <p:spPr>
          <a:xfrm>
            <a:off x="6419088" y="3127248"/>
            <a:ext cx="4937760" cy="30632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sz="1800"/>
            </a:lvl1pPr>
            <a:lvl2pPr indent="-342900" lvl="1" marL="914400" algn="l">
              <a:lnSpc>
                <a:spcPct val="100000"/>
              </a:lnSpc>
              <a:spcBef>
                <a:spcPts val="500"/>
              </a:spcBef>
              <a:spcAft>
                <a:spcPts val="0"/>
              </a:spcAft>
              <a:buClr>
                <a:schemeClr val="dk1"/>
              </a:buClr>
              <a:buSzPts val="1800"/>
              <a:buChar char="•"/>
              <a:defRPr sz="1800"/>
            </a:lvl2pPr>
            <a:lvl3pPr indent="-342900" lvl="2" marL="1371600" algn="l">
              <a:lnSpc>
                <a:spcPct val="100000"/>
              </a:lnSpc>
              <a:spcBef>
                <a:spcPts val="500"/>
              </a:spcBef>
              <a:spcAft>
                <a:spcPts val="0"/>
              </a:spcAft>
              <a:buClr>
                <a:schemeClr val="dk1"/>
              </a:buClr>
              <a:buSzPts val="1800"/>
              <a:buChar char="•"/>
              <a:defRPr sz="1800"/>
            </a:lvl3pPr>
            <a:lvl4pPr indent="-342900" lvl="3" marL="1828800" algn="l">
              <a:lnSpc>
                <a:spcPct val="100000"/>
              </a:lnSpc>
              <a:spcBef>
                <a:spcPts val="500"/>
              </a:spcBef>
              <a:spcAft>
                <a:spcPts val="0"/>
              </a:spcAft>
              <a:buClr>
                <a:schemeClr val="dk1"/>
              </a:buClr>
              <a:buSzPts val="1800"/>
              <a:buChar char="•"/>
              <a:defRPr sz="1800"/>
            </a:lvl4pPr>
            <a:lvl5pPr indent="-342900" lvl="4" marL="2286000" algn="l">
              <a:lnSpc>
                <a:spcPct val="10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1" name="Google Shape;22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3 column">
  <p:cSld name="Comparison 3 column">
    <p:spTree>
      <p:nvGrpSpPr>
        <p:cNvPr id="224" name="Shape 224"/>
        <p:cNvGrpSpPr/>
        <p:nvPr/>
      </p:nvGrpSpPr>
      <p:grpSpPr>
        <a:xfrm>
          <a:off x="0" y="0"/>
          <a:ext cx="0" cy="0"/>
          <a:chOff x="0" y="0"/>
          <a:chExt cx="0" cy="0"/>
        </a:xfrm>
      </p:grpSpPr>
      <p:sp>
        <p:nvSpPr>
          <p:cNvPr descr="Tag=AccentColor&#10;Flavor=Light&#10;Target=Fill" id="225" name="Google Shape;225;p39"/>
          <p:cNvSpPr/>
          <p:nvPr/>
        </p:nvSpPr>
        <p:spPr>
          <a:xfrm flipH="1">
            <a:off x="1" y="315111"/>
            <a:ext cx="3021543" cy="1435442"/>
          </a:xfrm>
          <a:custGeom>
            <a:rect b="b" l="l" r="r" t="t"/>
            <a:pathLst>
              <a:path extrusionOk="0" h="1435442" w="3021543">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26" name="Google Shape;226;p3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Abril Fatfac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39"/>
          <p:cNvSpPr txBox="1"/>
          <p:nvPr>
            <p:ph idx="1" type="body"/>
          </p:nvPr>
        </p:nvSpPr>
        <p:spPr>
          <a:xfrm>
            <a:off x="839788" y="2011680"/>
            <a:ext cx="3108960" cy="95097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800"/>
              <a:buNone/>
              <a:defRPr b="1" sz="2800"/>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28" name="Google Shape;228;p39"/>
          <p:cNvSpPr txBox="1"/>
          <p:nvPr>
            <p:ph idx="2" type="body"/>
          </p:nvPr>
        </p:nvSpPr>
        <p:spPr>
          <a:xfrm>
            <a:off x="839788" y="3127248"/>
            <a:ext cx="3108960" cy="30632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sz="1800"/>
            </a:lvl1pPr>
            <a:lvl2pPr indent="-342900" lvl="1" marL="914400" algn="l">
              <a:lnSpc>
                <a:spcPct val="100000"/>
              </a:lnSpc>
              <a:spcBef>
                <a:spcPts val="500"/>
              </a:spcBef>
              <a:spcAft>
                <a:spcPts val="0"/>
              </a:spcAft>
              <a:buClr>
                <a:schemeClr val="dk1"/>
              </a:buClr>
              <a:buSzPts val="1800"/>
              <a:buChar char="•"/>
              <a:defRPr sz="1800"/>
            </a:lvl2pPr>
            <a:lvl3pPr indent="-342900" lvl="2" marL="1371600" algn="l">
              <a:lnSpc>
                <a:spcPct val="100000"/>
              </a:lnSpc>
              <a:spcBef>
                <a:spcPts val="500"/>
              </a:spcBef>
              <a:spcAft>
                <a:spcPts val="0"/>
              </a:spcAft>
              <a:buClr>
                <a:schemeClr val="dk1"/>
              </a:buClr>
              <a:buSzPts val="1800"/>
              <a:buChar char="•"/>
              <a:defRPr sz="1800"/>
            </a:lvl3pPr>
            <a:lvl4pPr indent="-342900" lvl="3" marL="1828800" algn="l">
              <a:lnSpc>
                <a:spcPct val="100000"/>
              </a:lnSpc>
              <a:spcBef>
                <a:spcPts val="500"/>
              </a:spcBef>
              <a:spcAft>
                <a:spcPts val="0"/>
              </a:spcAft>
              <a:buClr>
                <a:schemeClr val="dk1"/>
              </a:buClr>
              <a:buSzPts val="1800"/>
              <a:buChar char="•"/>
              <a:defRPr sz="1800"/>
            </a:lvl4pPr>
            <a:lvl5pPr indent="-342900" lvl="4" marL="2286000" algn="l">
              <a:lnSpc>
                <a:spcPct val="10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9" name="Google Shape;229;p39"/>
          <p:cNvSpPr txBox="1"/>
          <p:nvPr>
            <p:ph idx="3" type="body"/>
          </p:nvPr>
        </p:nvSpPr>
        <p:spPr>
          <a:xfrm>
            <a:off x="4541520" y="2011680"/>
            <a:ext cx="3108960" cy="95097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800"/>
              <a:buNone/>
              <a:defRPr b="1" sz="2800"/>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30" name="Google Shape;230;p39"/>
          <p:cNvSpPr txBox="1"/>
          <p:nvPr>
            <p:ph idx="4" type="body"/>
          </p:nvPr>
        </p:nvSpPr>
        <p:spPr>
          <a:xfrm>
            <a:off x="4541520" y="3127248"/>
            <a:ext cx="3108960" cy="30632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sz="1800"/>
            </a:lvl1pPr>
            <a:lvl2pPr indent="-342900" lvl="1" marL="914400" algn="l">
              <a:lnSpc>
                <a:spcPct val="100000"/>
              </a:lnSpc>
              <a:spcBef>
                <a:spcPts val="500"/>
              </a:spcBef>
              <a:spcAft>
                <a:spcPts val="0"/>
              </a:spcAft>
              <a:buClr>
                <a:schemeClr val="dk1"/>
              </a:buClr>
              <a:buSzPts val="1800"/>
              <a:buChar char="•"/>
              <a:defRPr sz="1800"/>
            </a:lvl2pPr>
            <a:lvl3pPr indent="-342900" lvl="2" marL="1371600" algn="l">
              <a:lnSpc>
                <a:spcPct val="100000"/>
              </a:lnSpc>
              <a:spcBef>
                <a:spcPts val="500"/>
              </a:spcBef>
              <a:spcAft>
                <a:spcPts val="0"/>
              </a:spcAft>
              <a:buClr>
                <a:schemeClr val="dk1"/>
              </a:buClr>
              <a:buSzPts val="1800"/>
              <a:buChar char="•"/>
              <a:defRPr sz="1800"/>
            </a:lvl3pPr>
            <a:lvl4pPr indent="-342900" lvl="3" marL="1828800" algn="l">
              <a:lnSpc>
                <a:spcPct val="100000"/>
              </a:lnSpc>
              <a:spcBef>
                <a:spcPts val="500"/>
              </a:spcBef>
              <a:spcAft>
                <a:spcPts val="0"/>
              </a:spcAft>
              <a:buClr>
                <a:schemeClr val="dk1"/>
              </a:buClr>
              <a:buSzPts val="1800"/>
              <a:buChar char="•"/>
              <a:defRPr sz="1800"/>
            </a:lvl4pPr>
            <a:lvl5pPr indent="-342900" lvl="4" marL="2286000" algn="l">
              <a:lnSpc>
                <a:spcPct val="10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1" name="Google Shape;23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2" name="Google Shape;23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234" name="Google Shape;234;p39"/>
          <p:cNvSpPr txBox="1"/>
          <p:nvPr>
            <p:ph idx="5" type="body"/>
          </p:nvPr>
        </p:nvSpPr>
        <p:spPr>
          <a:xfrm>
            <a:off x="8243252" y="2011680"/>
            <a:ext cx="3108960" cy="950976"/>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800"/>
              <a:buNone/>
              <a:defRPr b="1" sz="2800"/>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35" name="Google Shape;235;p39"/>
          <p:cNvSpPr txBox="1"/>
          <p:nvPr>
            <p:ph idx="6" type="body"/>
          </p:nvPr>
        </p:nvSpPr>
        <p:spPr>
          <a:xfrm>
            <a:off x="8243252" y="3127248"/>
            <a:ext cx="3108960" cy="30632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Clr>
                <a:schemeClr val="dk1"/>
              </a:buClr>
              <a:buSzPts val="1800"/>
              <a:buChar char="•"/>
              <a:defRPr sz="1800"/>
            </a:lvl1pPr>
            <a:lvl2pPr indent="-342900" lvl="1" marL="914400" algn="l">
              <a:lnSpc>
                <a:spcPct val="100000"/>
              </a:lnSpc>
              <a:spcBef>
                <a:spcPts val="500"/>
              </a:spcBef>
              <a:spcAft>
                <a:spcPts val="0"/>
              </a:spcAft>
              <a:buClr>
                <a:schemeClr val="dk1"/>
              </a:buClr>
              <a:buSzPts val="1800"/>
              <a:buChar char="•"/>
              <a:defRPr sz="1800"/>
            </a:lvl2pPr>
            <a:lvl3pPr indent="-342900" lvl="2" marL="1371600" algn="l">
              <a:lnSpc>
                <a:spcPct val="100000"/>
              </a:lnSpc>
              <a:spcBef>
                <a:spcPts val="500"/>
              </a:spcBef>
              <a:spcAft>
                <a:spcPts val="0"/>
              </a:spcAft>
              <a:buClr>
                <a:schemeClr val="dk1"/>
              </a:buClr>
              <a:buSzPts val="1800"/>
              <a:buChar char="•"/>
              <a:defRPr sz="1800"/>
            </a:lvl3pPr>
            <a:lvl4pPr indent="-342900" lvl="3" marL="1828800" algn="l">
              <a:lnSpc>
                <a:spcPct val="100000"/>
              </a:lnSpc>
              <a:spcBef>
                <a:spcPts val="500"/>
              </a:spcBef>
              <a:spcAft>
                <a:spcPts val="0"/>
              </a:spcAft>
              <a:buClr>
                <a:schemeClr val="dk1"/>
              </a:buClr>
              <a:buSzPts val="1800"/>
              <a:buChar char="•"/>
              <a:defRPr sz="1800"/>
            </a:lvl4pPr>
            <a:lvl5pPr indent="-342900" lvl="4" marL="2286000" algn="l">
              <a:lnSpc>
                <a:spcPct val="10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2 pictures">
  <p:cSld name="Title and Content with 2 pictures">
    <p:spTree>
      <p:nvGrpSpPr>
        <p:cNvPr id="236" name="Shape 236"/>
        <p:cNvGrpSpPr/>
        <p:nvPr/>
      </p:nvGrpSpPr>
      <p:grpSpPr>
        <a:xfrm>
          <a:off x="0" y="0"/>
          <a:ext cx="0" cy="0"/>
          <a:chOff x="0" y="0"/>
          <a:chExt cx="0" cy="0"/>
        </a:xfrm>
      </p:grpSpPr>
      <p:sp>
        <p:nvSpPr>
          <p:cNvPr id="237" name="Google Shape;237;p40"/>
          <p:cNvSpPr/>
          <p:nvPr>
            <p:ph idx="2" type="pic"/>
          </p:nvPr>
        </p:nvSpPr>
        <p:spPr>
          <a:xfrm>
            <a:off x="0" y="0"/>
            <a:ext cx="6105136" cy="4191000"/>
          </a:xfrm>
          <a:prstGeom prst="rect">
            <a:avLst/>
          </a:prstGeom>
          <a:noFill/>
          <a:ln>
            <a:noFill/>
          </a:ln>
        </p:spPr>
      </p:sp>
      <p:sp>
        <p:nvSpPr>
          <p:cNvPr id="238" name="Google Shape;238;p40"/>
          <p:cNvSpPr/>
          <p:nvPr>
            <p:ph idx="3" type="pic"/>
          </p:nvPr>
        </p:nvSpPr>
        <p:spPr>
          <a:xfrm>
            <a:off x="462420" y="4304418"/>
            <a:ext cx="5414116" cy="2553582"/>
          </a:xfrm>
          <a:prstGeom prst="rect">
            <a:avLst/>
          </a:prstGeom>
          <a:noFill/>
          <a:ln>
            <a:noFill/>
          </a:ln>
        </p:spPr>
      </p:sp>
      <p:sp>
        <p:nvSpPr>
          <p:cNvPr id="239" name="Google Shape;239;p40"/>
          <p:cNvSpPr txBox="1"/>
          <p:nvPr>
            <p:ph type="title"/>
          </p:nvPr>
        </p:nvSpPr>
        <p:spPr>
          <a:xfrm>
            <a:off x="6739128" y="365760"/>
            <a:ext cx="4617720" cy="257860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Abril Fatfac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0" name="Google Shape;240;p40"/>
          <p:cNvSpPr txBox="1"/>
          <p:nvPr>
            <p:ph idx="1" type="body"/>
          </p:nvPr>
        </p:nvSpPr>
        <p:spPr>
          <a:xfrm>
            <a:off x="6739128" y="3127248"/>
            <a:ext cx="4617720" cy="305409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None/>
              <a:defRPr sz="1800"/>
            </a:lvl1pPr>
            <a:lvl2pPr indent="-342900" lvl="1" marL="914400" algn="l">
              <a:lnSpc>
                <a:spcPct val="100000"/>
              </a:lnSpc>
              <a:spcBef>
                <a:spcPts val="500"/>
              </a:spcBef>
              <a:spcAft>
                <a:spcPts val="0"/>
              </a:spcAft>
              <a:buClr>
                <a:schemeClr val="dk1"/>
              </a:buClr>
              <a:buSzPts val="1800"/>
              <a:buChar char="•"/>
              <a:defRPr sz="1800"/>
            </a:lvl2pPr>
            <a:lvl3pPr indent="-342900" lvl="2" marL="1371600" algn="l">
              <a:lnSpc>
                <a:spcPct val="100000"/>
              </a:lnSpc>
              <a:spcBef>
                <a:spcPts val="500"/>
              </a:spcBef>
              <a:spcAft>
                <a:spcPts val="0"/>
              </a:spcAft>
              <a:buClr>
                <a:schemeClr val="dk1"/>
              </a:buClr>
              <a:buSzPts val="1800"/>
              <a:buChar char="•"/>
              <a:defRPr sz="1800"/>
            </a:lvl3pPr>
            <a:lvl4pPr indent="-342900" lvl="3" marL="1828800" algn="l">
              <a:lnSpc>
                <a:spcPct val="100000"/>
              </a:lnSpc>
              <a:spcBef>
                <a:spcPts val="500"/>
              </a:spcBef>
              <a:spcAft>
                <a:spcPts val="0"/>
              </a:spcAft>
              <a:buClr>
                <a:schemeClr val="dk1"/>
              </a:buClr>
              <a:buSzPts val="1800"/>
              <a:buChar char="•"/>
              <a:defRPr sz="1800"/>
            </a:lvl4pPr>
            <a:lvl5pPr indent="-342900" lvl="4" marL="2286000" algn="l">
              <a:lnSpc>
                <a:spcPct val="10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1" name="Google Shape;241;p40"/>
          <p:cNvSpPr txBox="1"/>
          <p:nvPr>
            <p:ph idx="11" type="ftr"/>
          </p:nvPr>
        </p:nvSpPr>
        <p:spPr>
          <a:xfrm>
            <a:off x="6739128"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13"/>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3"/>
          <p:cNvSpPr txBox="1"/>
          <p:nvPr>
            <p:ph idx="1" type="body"/>
          </p:nvPr>
        </p:nvSpPr>
        <p:spPr>
          <a:xfrm>
            <a:off x="913795" y="2096064"/>
            <a:ext cx="10353762" cy="3695136"/>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120000"/>
              </a:lnSpc>
              <a:spcBef>
                <a:spcPts val="500"/>
              </a:spcBef>
              <a:spcAft>
                <a:spcPts val="0"/>
              </a:spcAft>
              <a:buClr>
                <a:schemeClr val="lt1"/>
              </a:buClr>
              <a:buSzPts val="1800"/>
              <a:buChar char="•"/>
              <a:defRPr/>
            </a:lvl6pPr>
            <a:lvl7pPr indent="-342900" lvl="6" marL="3200400" algn="l">
              <a:lnSpc>
                <a:spcPct val="120000"/>
              </a:lnSpc>
              <a:spcBef>
                <a:spcPts val="500"/>
              </a:spcBef>
              <a:spcAft>
                <a:spcPts val="0"/>
              </a:spcAft>
              <a:buClr>
                <a:schemeClr val="lt1"/>
              </a:buClr>
              <a:buSzPts val="1800"/>
              <a:buChar char="•"/>
              <a:defRPr/>
            </a:lvl7pPr>
            <a:lvl8pPr indent="-342900" lvl="7" marL="3657600" algn="l">
              <a:lnSpc>
                <a:spcPct val="120000"/>
              </a:lnSpc>
              <a:spcBef>
                <a:spcPts val="500"/>
              </a:spcBef>
              <a:spcAft>
                <a:spcPts val="0"/>
              </a:spcAft>
              <a:buClr>
                <a:schemeClr val="lt1"/>
              </a:buClr>
              <a:buSzPts val="1800"/>
              <a:buChar char="•"/>
              <a:defRPr/>
            </a:lvl8pPr>
            <a:lvl9pPr indent="-342900" lvl="8" marL="4114800" algn="l">
              <a:lnSpc>
                <a:spcPct val="120000"/>
              </a:lnSpc>
              <a:spcBef>
                <a:spcPts val="500"/>
              </a:spcBef>
              <a:spcAft>
                <a:spcPts val="0"/>
              </a:spcAft>
              <a:buClr>
                <a:schemeClr val="lt1"/>
              </a:buClr>
              <a:buSzPts val="1800"/>
              <a:buChar char="•"/>
              <a:defRPr/>
            </a:lvl9pPr>
          </a:lstStyle>
          <a:p/>
        </p:txBody>
      </p:sp>
      <p:sp>
        <p:nvSpPr>
          <p:cNvPr id="29" name="Google Shape;29;p13"/>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3"/>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3"/>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spTree>
      <p:nvGrpSpPr>
        <p:cNvPr id="243" name="Shape 243"/>
        <p:cNvGrpSpPr/>
        <p:nvPr/>
      </p:nvGrpSpPr>
      <p:grpSpPr>
        <a:xfrm>
          <a:off x="0" y="0"/>
          <a:ext cx="0" cy="0"/>
          <a:chOff x="0" y="0"/>
          <a:chExt cx="0" cy="0"/>
        </a:xfrm>
      </p:grpSpPr>
      <p:sp>
        <p:nvSpPr>
          <p:cNvPr id="244" name="Google Shape;244;p41"/>
          <p:cNvSpPr/>
          <p:nvPr>
            <p:ph idx="2" type="pic"/>
          </p:nvPr>
        </p:nvSpPr>
        <p:spPr>
          <a:xfrm>
            <a:off x="5710842" y="1"/>
            <a:ext cx="6481158" cy="4216186"/>
          </a:xfrm>
          <a:prstGeom prst="rect">
            <a:avLst/>
          </a:prstGeom>
          <a:noFill/>
          <a:ln>
            <a:noFill/>
          </a:ln>
        </p:spPr>
      </p:sp>
      <p:sp>
        <p:nvSpPr>
          <p:cNvPr id="245" name="Google Shape;245;p41"/>
          <p:cNvSpPr/>
          <p:nvPr>
            <p:ph idx="3" type="pic"/>
          </p:nvPr>
        </p:nvSpPr>
        <p:spPr>
          <a:xfrm>
            <a:off x="5078134" y="4323899"/>
            <a:ext cx="7113866" cy="2534101"/>
          </a:xfrm>
          <a:prstGeom prst="rect">
            <a:avLst/>
          </a:prstGeom>
          <a:noFill/>
          <a:ln>
            <a:noFill/>
          </a:ln>
        </p:spPr>
      </p:sp>
      <p:sp>
        <p:nvSpPr>
          <p:cNvPr id="246" name="Google Shape;246;p41"/>
          <p:cNvSpPr txBox="1"/>
          <p:nvPr>
            <p:ph type="title"/>
          </p:nvPr>
        </p:nvSpPr>
        <p:spPr>
          <a:xfrm>
            <a:off x="838200" y="365124"/>
            <a:ext cx="4443984" cy="213969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Abril Fatface"/>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7" name="Google Shape;247;p41"/>
          <p:cNvSpPr txBox="1"/>
          <p:nvPr>
            <p:ph idx="1" type="body"/>
          </p:nvPr>
        </p:nvSpPr>
        <p:spPr>
          <a:xfrm>
            <a:off x="838199" y="2898648"/>
            <a:ext cx="4443984" cy="5943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000"/>
              <a:buNone/>
              <a:defRPr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8" name="Google Shape;248;p41"/>
          <p:cNvSpPr txBox="1"/>
          <p:nvPr>
            <p:ph idx="4" type="body"/>
          </p:nvPr>
        </p:nvSpPr>
        <p:spPr>
          <a:xfrm>
            <a:off x="838199" y="3639312"/>
            <a:ext cx="4443984" cy="5943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000"/>
              <a:buNone/>
              <a:defRPr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9" name="Google Shape;249;p41"/>
          <p:cNvSpPr txBox="1"/>
          <p:nvPr>
            <p:ph idx="5" type="body"/>
          </p:nvPr>
        </p:nvSpPr>
        <p:spPr>
          <a:xfrm>
            <a:off x="838199" y="4389120"/>
            <a:ext cx="4443984" cy="5943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000"/>
              <a:buNone/>
              <a:defRPr sz="2000"/>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0" name="Shape 250"/>
        <p:cNvGrpSpPr/>
        <p:nvPr/>
      </p:nvGrpSpPr>
      <p:grpSpPr>
        <a:xfrm>
          <a:off x="0" y="0"/>
          <a:ext cx="0" cy="0"/>
          <a:chOff x="0" y="0"/>
          <a:chExt cx="0" cy="0"/>
        </a:xfrm>
      </p:grpSpPr>
      <p:sp>
        <p:nvSpPr>
          <p:cNvPr descr="Tag=AccentColor&#10;Flavor=Light&#10;Target=Fill" id="251" name="Google Shape;251;p42"/>
          <p:cNvSpPr/>
          <p:nvPr/>
        </p:nvSpPr>
        <p:spPr>
          <a:xfrm>
            <a:off x="7209816" y="0"/>
            <a:ext cx="4143984" cy="5747660"/>
          </a:xfrm>
          <a:custGeom>
            <a:rect b="b" l="l" r="r" t="t"/>
            <a:pathLst>
              <a:path extrusionOk="0" h="5956080" w="384375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52" name="Google Shape;252;p42"/>
          <p:cNvSpPr txBox="1"/>
          <p:nvPr>
            <p:ph type="title"/>
          </p:nvPr>
        </p:nvSpPr>
        <p:spPr>
          <a:xfrm>
            <a:off x="831850" y="1078991"/>
            <a:ext cx="5266944" cy="31363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Abril Fatface"/>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p42"/>
          <p:cNvSpPr txBox="1"/>
          <p:nvPr>
            <p:ph idx="1" type="body"/>
          </p:nvPr>
        </p:nvSpPr>
        <p:spPr>
          <a:xfrm>
            <a:off x="831850" y="4279392"/>
            <a:ext cx="5266944"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400"/>
              <a:buNone/>
              <a:defRPr sz="2400" cap="none">
                <a:solidFill>
                  <a:schemeClr val="dk1"/>
                </a:solidFill>
              </a:defRPr>
            </a:lvl1pPr>
            <a:lvl2pPr indent="-228600" lvl="1" marL="914400" algn="l">
              <a:lnSpc>
                <a:spcPct val="100000"/>
              </a:lnSpc>
              <a:spcBef>
                <a:spcPts val="500"/>
              </a:spcBef>
              <a:spcAft>
                <a:spcPts val="0"/>
              </a:spcAft>
              <a:buClr>
                <a:srgbClr val="888888"/>
              </a:buClr>
              <a:buSzPts val="2000"/>
              <a:buNone/>
              <a:defRPr sz="2000">
                <a:solidFill>
                  <a:srgbClr val="888888"/>
                </a:solidFill>
              </a:defRPr>
            </a:lvl2pPr>
            <a:lvl3pPr indent="-228600" lvl="2" marL="1371600" algn="l">
              <a:lnSpc>
                <a:spcPct val="100000"/>
              </a:lnSpc>
              <a:spcBef>
                <a:spcPts val="500"/>
              </a:spcBef>
              <a:spcAft>
                <a:spcPts val="0"/>
              </a:spcAft>
              <a:buClr>
                <a:srgbClr val="888888"/>
              </a:buClr>
              <a:buSzPts val="1800"/>
              <a:buNone/>
              <a:defRPr sz="1800">
                <a:solidFill>
                  <a:srgbClr val="888888"/>
                </a:solidFill>
              </a:defRPr>
            </a:lvl3pPr>
            <a:lvl4pPr indent="-228600" lvl="3" marL="1828800" algn="l">
              <a:lnSpc>
                <a:spcPct val="100000"/>
              </a:lnSpc>
              <a:spcBef>
                <a:spcPts val="500"/>
              </a:spcBef>
              <a:spcAft>
                <a:spcPts val="0"/>
              </a:spcAft>
              <a:buClr>
                <a:srgbClr val="888888"/>
              </a:buClr>
              <a:buSzPts val="1600"/>
              <a:buNone/>
              <a:defRPr sz="1600">
                <a:solidFill>
                  <a:srgbClr val="888888"/>
                </a:solidFill>
              </a:defRPr>
            </a:lvl4pPr>
            <a:lvl5pPr indent="-228600" lvl="4" marL="2286000" algn="l">
              <a:lnSpc>
                <a:spcPct val="10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54" name="Google Shape;254;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5" name="Google Shape;255;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6" name="Google Shape;256;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7" name="Shape 257"/>
        <p:cNvGrpSpPr/>
        <p:nvPr/>
      </p:nvGrpSpPr>
      <p:grpSpPr>
        <a:xfrm>
          <a:off x="0" y="0"/>
          <a:ext cx="0" cy="0"/>
          <a:chOff x="0" y="0"/>
          <a:chExt cx="0" cy="0"/>
        </a:xfrm>
      </p:grpSpPr>
      <p:sp>
        <p:nvSpPr>
          <p:cNvPr id="258" name="Google Shape;258;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9" name="Google Shape;259;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0" name="Google Shape;260;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61" name="Shape 261"/>
        <p:cNvGrpSpPr/>
        <p:nvPr/>
      </p:nvGrpSpPr>
      <p:grpSpPr>
        <a:xfrm>
          <a:off x="0" y="0"/>
          <a:ext cx="0" cy="0"/>
          <a:chOff x="0" y="0"/>
          <a:chExt cx="0" cy="0"/>
        </a:xfrm>
      </p:grpSpPr>
      <p:sp>
        <p:nvSpPr>
          <p:cNvPr descr="Tag=AccentColor&#10;Flavor=Light&#10;Target=Fill" id="262" name="Google Shape;262;p44"/>
          <p:cNvSpPr/>
          <p:nvPr/>
        </p:nvSpPr>
        <p:spPr>
          <a:xfrm>
            <a:off x="4726728" y="0"/>
            <a:ext cx="7472381" cy="6858000"/>
          </a:xfrm>
          <a:custGeom>
            <a:rect b="b" l="l" r="r" t="t"/>
            <a:pathLst>
              <a:path extrusionOk="0" h="6886575" w="7472381">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63" name="Google Shape;263;p44"/>
          <p:cNvSpPr txBox="1"/>
          <p:nvPr>
            <p:ph type="title"/>
          </p:nvPr>
        </p:nvSpPr>
        <p:spPr>
          <a:xfrm>
            <a:off x="839788" y="640080"/>
            <a:ext cx="3886200" cy="295351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bril Fatfac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4" name="Google Shape;264;p44"/>
          <p:cNvSpPr txBox="1"/>
          <p:nvPr>
            <p:ph idx="1" type="body"/>
          </p:nvPr>
        </p:nvSpPr>
        <p:spPr>
          <a:xfrm>
            <a:off x="7059168" y="640080"/>
            <a:ext cx="4489704" cy="5596128"/>
          </a:xfrm>
          <a:prstGeom prst="rect">
            <a:avLst/>
          </a:prstGeom>
          <a:noFill/>
          <a:ln>
            <a:noFill/>
          </a:ln>
        </p:spPr>
        <p:txBody>
          <a:bodyPr anchorCtr="0" anchor="ctr" bIns="45700" lIns="91425" spcFirstLastPara="1" rIns="91425" wrap="square" tIns="45700">
            <a:normAutofit/>
          </a:bodyPr>
          <a:lstStyle>
            <a:lvl1pPr indent="-431800" lvl="0" marL="457200" algn="l">
              <a:lnSpc>
                <a:spcPct val="100000"/>
              </a:lnSpc>
              <a:spcBef>
                <a:spcPts val="1000"/>
              </a:spcBef>
              <a:spcAft>
                <a:spcPts val="0"/>
              </a:spcAft>
              <a:buClr>
                <a:schemeClr val="dk1"/>
              </a:buClr>
              <a:buSzPts val="3200"/>
              <a:buChar char="•"/>
              <a:defRPr sz="3200">
                <a:solidFill>
                  <a:schemeClr val="dk1"/>
                </a:solidFill>
              </a:defRPr>
            </a:lvl1pPr>
            <a:lvl2pPr indent="-406400" lvl="1" marL="914400" algn="l">
              <a:lnSpc>
                <a:spcPct val="100000"/>
              </a:lnSpc>
              <a:spcBef>
                <a:spcPts val="500"/>
              </a:spcBef>
              <a:spcAft>
                <a:spcPts val="0"/>
              </a:spcAft>
              <a:buClr>
                <a:schemeClr val="dk1"/>
              </a:buClr>
              <a:buSzPts val="2800"/>
              <a:buChar char="•"/>
              <a:defRPr sz="2800">
                <a:solidFill>
                  <a:schemeClr val="dk1"/>
                </a:solidFill>
              </a:defRPr>
            </a:lvl2pPr>
            <a:lvl3pPr indent="-381000" lvl="2" marL="1371600" algn="l">
              <a:lnSpc>
                <a:spcPct val="100000"/>
              </a:lnSpc>
              <a:spcBef>
                <a:spcPts val="500"/>
              </a:spcBef>
              <a:spcAft>
                <a:spcPts val="0"/>
              </a:spcAft>
              <a:buClr>
                <a:schemeClr val="dk1"/>
              </a:buClr>
              <a:buSzPts val="2400"/>
              <a:buChar char="•"/>
              <a:defRPr sz="2400">
                <a:solidFill>
                  <a:schemeClr val="dk1"/>
                </a:solidFill>
              </a:defRPr>
            </a:lvl3pPr>
            <a:lvl4pPr indent="-355600" lvl="3" marL="1828800" algn="l">
              <a:lnSpc>
                <a:spcPct val="100000"/>
              </a:lnSpc>
              <a:spcBef>
                <a:spcPts val="500"/>
              </a:spcBef>
              <a:spcAft>
                <a:spcPts val="0"/>
              </a:spcAft>
              <a:buClr>
                <a:schemeClr val="dk1"/>
              </a:buClr>
              <a:buSzPts val="2000"/>
              <a:buChar char="•"/>
              <a:defRPr sz="2000">
                <a:solidFill>
                  <a:schemeClr val="dk1"/>
                </a:solidFill>
              </a:defRPr>
            </a:lvl4pPr>
            <a:lvl5pPr indent="-355600" lvl="4" marL="2286000" algn="l">
              <a:lnSpc>
                <a:spcPct val="100000"/>
              </a:lnSpc>
              <a:spcBef>
                <a:spcPts val="500"/>
              </a:spcBef>
              <a:spcAft>
                <a:spcPts val="0"/>
              </a:spcAft>
              <a:buClr>
                <a:schemeClr val="dk1"/>
              </a:buClr>
              <a:buSzPts val="2000"/>
              <a:buChar char="•"/>
              <a:defRPr sz="2000">
                <a:solidFill>
                  <a:schemeClr val="dk1"/>
                </a:solidFill>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65" name="Google Shape;265;p44"/>
          <p:cNvSpPr txBox="1"/>
          <p:nvPr>
            <p:ph idx="2" type="body"/>
          </p:nvPr>
        </p:nvSpPr>
        <p:spPr>
          <a:xfrm>
            <a:off x="839788" y="3776472"/>
            <a:ext cx="3886200" cy="246888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600"/>
              <a:buNone/>
              <a:defRPr sz="1600"/>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200"/>
              <a:buNone/>
              <a:defRPr sz="1200"/>
            </a:lvl3pPr>
            <a:lvl4pPr indent="-228600" lvl="3" marL="1828800" algn="l">
              <a:lnSpc>
                <a:spcPct val="100000"/>
              </a:lnSpc>
              <a:spcBef>
                <a:spcPts val="500"/>
              </a:spcBef>
              <a:spcAft>
                <a:spcPts val="0"/>
              </a:spcAft>
              <a:buClr>
                <a:schemeClr val="dk1"/>
              </a:buClr>
              <a:buSzPts val="1000"/>
              <a:buNone/>
              <a:defRPr sz="1000"/>
            </a:lvl4pPr>
            <a:lvl5pPr indent="-228600" lvl="4" marL="2286000" algn="l">
              <a:lnSpc>
                <a:spcPct val="10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66" name="Google Shape;266;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7" name="Google Shape;267;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8" name="Google Shape;268;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69" name="Shape 269"/>
        <p:cNvGrpSpPr/>
        <p:nvPr/>
      </p:nvGrpSpPr>
      <p:grpSpPr>
        <a:xfrm>
          <a:off x="0" y="0"/>
          <a:ext cx="0" cy="0"/>
          <a:chOff x="0" y="0"/>
          <a:chExt cx="0" cy="0"/>
        </a:xfrm>
      </p:grpSpPr>
      <p:sp>
        <p:nvSpPr>
          <p:cNvPr descr="Tag=AccentColor&#10;Flavor=Light&#10;Target=Fill" id="270" name="Google Shape;270;p45"/>
          <p:cNvSpPr/>
          <p:nvPr/>
        </p:nvSpPr>
        <p:spPr>
          <a:xfrm>
            <a:off x="684965" y="1332237"/>
            <a:ext cx="5263732" cy="3841102"/>
          </a:xfrm>
          <a:custGeom>
            <a:rect b="b" l="l" r="r" t="t"/>
            <a:pathLst>
              <a:path extrusionOk="0" h="5025119" w="6886274">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71" name="Google Shape;271;p45"/>
          <p:cNvSpPr txBox="1"/>
          <p:nvPr>
            <p:ph type="title"/>
          </p:nvPr>
        </p:nvSpPr>
        <p:spPr>
          <a:xfrm>
            <a:off x="1399032" y="2523744"/>
            <a:ext cx="3831336" cy="1453896"/>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3200"/>
              <a:buFont typeface="Abril Fatface"/>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2" name="Google Shape;272;p45"/>
          <p:cNvSpPr/>
          <p:nvPr>
            <p:ph idx="2" type="pic"/>
          </p:nvPr>
        </p:nvSpPr>
        <p:spPr>
          <a:xfrm>
            <a:off x="6711696" y="640079"/>
            <a:ext cx="4837176" cy="5568696"/>
          </a:xfrm>
          <a:prstGeom prst="rect">
            <a:avLst/>
          </a:prstGeom>
          <a:noFill/>
          <a:ln>
            <a:noFill/>
          </a:ln>
        </p:spPr>
      </p:sp>
      <p:sp>
        <p:nvSpPr>
          <p:cNvPr id="273" name="Google Shape;273;p45"/>
          <p:cNvSpPr txBox="1"/>
          <p:nvPr>
            <p:ph idx="1" type="body"/>
          </p:nvPr>
        </p:nvSpPr>
        <p:spPr>
          <a:xfrm>
            <a:off x="1655064" y="4087368"/>
            <a:ext cx="3319272" cy="649224"/>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Clr>
                <a:schemeClr val="lt1"/>
              </a:buClr>
              <a:buSzPts val="2000"/>
              <a:buNone/>
              <a:defRPr sz="2000" cap="none">
                <a:solidFill>
                  <a:schemeClr val="lt1"/>
                </a:solidFill>
              </a:defRPr>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200"/>
              <a:buNone/>
              <a:defRPr sz="1200"/>
            </a:lvl3pPr>
            <a:lvl4pPr indent="-228600" lvl="3" marL="1828800" algn="l">
              <a:lnSpc>
                <a:spcPct val="100000"/>
              </a:lnSpc>
              <a:spcBef>
                <a:spcPts val="500"/>
              </a:spcBef>
              <a:spcAft>
                <a:spcPts val="0"/>
              </a:spcAft>
              <a:buClr>
                <a:schemeClr val="dk1"/>
              </a:buClr>
              <a:buSzPts val="1000"/>
              <a:buNone/>
              <a:defRPr sz="1000"/>
            </a:lvl4pPr>
            <a:lvl5pPr indent="-228600" lvl="4" marL="2286000" algn="l">
              <a:lnSpc>
                <a:spcPct val="10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74" name="Google Shape;274;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5" name="Google Shape;275;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6" name="Google Shape;276;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14"/>
          <p:cNvSpPr txBox="1"/>
          <p:nvPr>
            <p:ph type="title"/>
          </p:nvPr>
        </p:nvSpPr>
        <p:spPr>
          <a:xfrm>
            <a:off x="1229244" y="657226"/>
            <a:ext cx="9733512" cy="285273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3400"/>
              <a:buFont typeface="Bookman Old Style"/>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4"/>
          <p:cNvSpPr txBox="1"/>
          <p:nvPr>
            <p:ph idx="1" type="body"/>
          </p:nvPr>
        </p:nvSpPr>
        <p:spPr>
          <a:xfrm>
            <a:off x="1229244" y="3602038"/>
            <a:ext cx="9733512" cy="1500187"/>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lt1"/>
              </a:buClr>
              <a:buSzPts val="2400"/>
              <a:buNone/>
              <a:defRPr sz="2400">
                <a:solidFill>
                  <a:schemeClr val="lt1"/>
                </a:solidFill>
              </a:defRPr>
            </a:lvl1pPr>
            <a:lvl2pPr indent="-228600" lvl="1" marL="914400" algn="l">
              <a:lnSpc>
                <a:spcPct val="120000"/>
              </a:lnSpc>
              <a:spcBef>
                <a:spcPts val="500"/>
              </a:spcBef>
              <a:spcAft>
                <a:spcPts val="0"/>
              </a:spcAft>
              <a:buClr>
                <a:schemeClr val="lt1"/>
              </a:buClr>
              <a:buSzPts val="2000"/>
              <a:buNone/>
              <a:defRPr sz="2000">
                <a:solidFill>
                  <a:schemeClr val="lt1"/>
                </a:solidFill>
              </a:defRPr>
            </a:lvl2pPr>
            <a:lvl3pPr indent="-228600" lvl="2" marL="1371600" algn="l">
              <a:lnSpc>
                <a:spcPct val="120000"/>
              </a:lnSpc>
              <a:spcBef>
                <a:spcPts val="500"/>
              </a:spcBef>
              <a:spcAft>
                <a:spcPts val="0"/>
              </a:spcAft>
              <a:buClr>
                <a:schemeClr val="lt1"/>
              </a:buClr>
              <a:buSzPts val="1800"/>
              <a:buNone/>
              <a:defRPr sz="1800">
                <a:solidFill>
                  <a:schemeClr val="lt1"/>
                </a:solidFill>
              </a:defRPr>
            </a:lvl3pPr>
            <a:lvl4pPr indent="-228600" lvl="3" marL="1828800" algn="l">
              <a:lnSpc>
                <a:spcPct val="120000"/>
              </a:lnSpc>
              <a:spcBef>
                <a:spcPts val="500"/>
              </a:spcBef>
              <a:spcAft>
                <a:spcPts val="0"/>
              </a:spcAft>
              <a:buClr>
                <a:schemeClr val="lt1"/>
              </a:buClr>
              <a:buSzPts val="1600"/>
              <a:buNone/>
              <a:defRPr sz="1600">
                <a:solidFill>
                  <a:schemeClr val="lt1"/>
                </a:solidFill>
              </a:defRPr>
            </a:lvl4pPr>
            <a:lvl5pPr indent="-228600" lvl="4" marL="2286000" algn="l">
              <a:lnSpc>
                <a:spcPct val="120000"/>
              </a:lnSpc>
              <a:spcBef>
                <a:spcPts val="500"/>
              </a:spcBef>
              <a:spcAft>
                <a:spcPts val="0"/>
              </a:spcAft>
              <a:buClr>
                <a:schemeClr val="lt1"/>
              </a:buClr>
              <a:buSzPts val="1600"/>
              <a:buNone/>
              <a:defRPr sz="1600">
                <a:solidFill>
                  <a:schemeClr val="lt1"/>
                </a:solidFill>
              </a:defRPr>
            </a:lvl5pPr>
            <a:lvl6pPr indent="-228600" lvl="5" marL="2743200" algn="l">
              <a:lnSpc>
                <a:spcPct val="120000"/>
              </a:lnSpc>
              <a:spcBef>
                <a:spcPts val="500"/>
              </a:spcBef>
              <a:spcAft>
                <a:spcPts val="0"/>
              </a:spcAft>
              <a:buClr>
                <a:schemeClr val="lt1"/>
              </a:buClr>
              <a:buSzPts val="1600"/>
              <a:buNone/>
              <a:defRPr sz="1600">
                <a:solidFill>
                  <a:schemeClr val="lt1"/>
                </a:solidFill>
              </a:defRPr>
            </a:lvl6pPr>
            <a:lvl7pPr indent="-228600" lvl="6" marL="3200400" algn="l">
              <a:lnSpc>
                <a:spcPct val="120000"/>
              </a:lnSpc>
              <a:spcBef>
                <a:spcPts val="500"/>
              </a:spcBef>
              <a:spcAft>
                <a:spcPts val="0"/>
              </a:spcAft>
              <a:buClr>
                <a:schemeClr val="lt1"/>
              </a:buClr>
              <a:buSzPts val="1600"/>
              <a:buNone/>
              <a:defRPr sz="1600">
                <a:solidFill>
                  <a:schemeClr val="lt1"/>
                </a:solidFill>
              </a:defRPr>
            </a:lvl7pPr>
            <a:lvl8pPr indent="-228600" lvl="7" marL="3657600" algn="l">
              <a:lnSpc>
                <a:spcPct val="120000"/>
              </a:lnSpc>
              <a:spcBef>
                <a:spcPts val="500"/>
              </a:spcBef>
              <a:spcAft>
                <a:spcPts val="0"/>
              </a:spcAft>
              <a:buClr>
                <a:schemeClr val="lt1"/>
              </a:buClr>
              <a:buSzPts val="1600"/>
              <a:buNone/>
              <a:defRPr sz="1600">
                <a:solidFill>
                  <a:schemeClr val="lt1"/>
                </a:solidFill>
              </a:defRPr>
            </a:lvl8pPr>
            <a:lvl9pPr indent="-228600" lvl="8" marL="4114800" algn="l">
              <a:lnSpc>
                <a:spcPct val="120000"/>
              </a:lnSpc>
              <a:spcBef>
                <a:spcPts val="500"/>
              </a:spcBef>
              <a:spcAft>
                <a:spcPts val="0"/>
              </a:spcAft>
              <a:buClr>
                <a:schemeClr val="lt1"/>
              </a:buClr>
              <a:buSzPts val="1600"/>
              <a:buNone/>
              <a:defRPr sz="1600">
                <a:solidFill>
                  <a:schemeClr val="lt1"/>
                </a:solidFill>
              </a:defRPr>
            </a:lvl9pPr>
          </a:lstStyle>
          <a:p/>
        </p:txBody>
      </p:sp>
      <p:sp>
        <p:nvSpPr>
          <p:cNvPr id="35" name="Google Shape;35;p14"/>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4"/>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4"/>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15"/>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5"/>
          <p:cNvSpPr txBox="1"/>
          <p:nvPr>
            <p:ph idx="1" type="body"/>
          </p:nvPr>
        </p:nvSpPr>
        <p:spPr>
          <a:xfrm>
            <a:off x="913795" y="2088319"/>
            <a:ext cx="5106004" cy="3702881"/>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120000"/>
              </a:lnSpc>
              <a:spcBef>
                <a:spcPts val="500"/>
              </a:spcBef>
              <a:spcAft>
                <a:spcPts val="0"/>
              </a:spcAft>
              <a:buClr>
                <a:schemeClr val="lt1"/>
              </a:buClr>
              <a:buSzPts val="1800"/>
              <a:buChar char="•"/>
              <a:defRPr/>
            </a:lvl6pPr>
            <a:lvl7pPr indent="-342900" lvl="6" marL="3200400" algn="l">
              <a:lnSpc>
                <a:spcPct val="120000"/>
              </a:lnSpc>
              <a:spcBef>
                <a:spcPts val="500"/>
              </a:spcBef>
              <a:spcAft>
                <a:spcPts val="0"/>
              </a:spcAft>
              <a:buClr>
                <a:schemeClr val="lt1"/>
              </a:buClr>
              <a:buSzPts val="1800"/>
              <a:buChar char="•"/>
              <a:defRPr/>
            </a:lvl7pPr>
            <a:lvl8pPr indent="-342900" lvl="7" marL="3657600" algn="l">
              <a:lnSpc>
                <a:spcPct val="120000"/>
              </a:lnSpc>
              <a:spcBef>
                <a:spcPts val="500"/>
              </a:spcBef>
              <a:spcAft>
                <a:spcPts val="0"/>
              </a:spcAft>
              <a:buClr>
                <a:schemeClr val="lt1"/>
              </a:buClr>
              <a:buSzPts val="1800"/>
              <a:buChar char="•"/>
              <a:defRPr/>
            </a:lvl8pPr>
            <a:lvl9pPr indent="-342900" lvl="8" marL="4114800" algn="l">
              <a:lnSpc>
                <a:spcPct val="120000"/>
              </a:lnSpc>
              <a:spcBef>
                <a:spcPts val="500"/>
              </a:spcBef>
              <a:spcAft>
                <a:spcPts val="0"/>
              </a:spcAft>
              <a:buClr>
                <a:schemeClr val="lt1"/>
              </a:buClr>
              <a:buSzPts val="1800"/>
              <a:buChar char="•"/>
              <a:defRPr/>
            </a:lvl9pPr>
          </a:lstStyle>
          <a:p/>
        </p:txBody>
      </p:sp>
      <p:sp>
        <p:nvSpPr>
          <p:cNvPr id="41" name="Google Shape;41;p15"/>
          <p:cNvSpPr txBox="1"/>
          <p:nvPr>
            <p:ph idx="2" type="body"/>
          </p:nvPr>
        </p:nvSpPr>
        <p:spPr>
          <a:xfrm>
            <a:off x="6173403" y="2088319"/>
            <a:ext cx="5094154" cy="3702881"/>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120000"/>
              </a:lnSpc>
              <a:spcBef>
                <a:spcPts val="500"/>
              </a:spcBef>
              <a:spcAft>
                <a:spcPts val="0"/>
              </a:spcAft>
              <a:buClr>
                <a:schemeClr val="lt1"/>
              </a:buClr>
              <a:buSzPts val="1800"/>
              <a:buChar char="•"/>
              <a:defRPr/>
            </a:lvl6pPr>
            <a:lvl7pPr indent="-342900" lvl="6" marL="3200400" algn="l">
              <a:lnSpc>
                <a:spcPct val="120000"/>
              </a:lnSpc>
              <a:spcBef>
                <a:spcPts val="500"/>
              </a:spcBef>
              <a:spcAft>
                <a:spcPts val="0"/>
              </a:spcAft>
              <a:buClr>
                <a:schemeClr val="lt1"/>
              </a:buClr>
              <a:buSzPts val="1800"/>
              <a:buChar char="•"/>
              <a:defRPr/>
            </a:lvl7pPr>
            <a:lvl8pPr indent="-342900" lvl="7" marL="3657600" algn="l">
              <a:lnSpc>
                <a:spcPct val="120000"/>
              </a:lnSpc>
              <a:spcBef>
                <a:spcPts val="500"/>
              </a:spcBef>
              <a:spcAft>
                <a:spcPts val="0"/>
              </a:spcAft>
              <a:buClr>
                <a:schemeClr val="lt1"/>
              </a:buClr>
              <a:buSzPts val="1800"/>
              <a:buChar char="•"/>
              <a:defRPr/>
            </a:lvl8pPr>
            <a:lvl9pPr indent="-342900" lvl="8" marL="4114800" algn="l">
              <a:lnSpc>
                <a:spcPct val="120000"/>
              </a:lnSpc>
              <a:spcBef>
                <a:spcPts val="500"/>
              </a:spcBef>
              <a:spcAft>
                <a:spcPts val="0"/>
              </a:spcAft>
              <a:buClr>
                <a:schemeClr val="lt1"/>
              </a:buClr>
              <a:buSzPts val="1800"/>
              <a:buChar char="•"/>
              <a:defRPr/>
            </a:lvl9pPr>
          </a:lstStyle>
          <a:p/>
        </p:txBody>
      </p:sp>
      <p:sp>
        <p:nvSpPr>
          <p:cNvPr id="42" name="Google Shape;42;p15"/>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5"/>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5"/>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16"/>
          <p:cNvSpPr txBox="1"/>
          <p:nvPr>
            <p:ph type="title"/>
          </p:nvPr>
        </p:nvSpPr>
        <p:spPr>
          <a:xfrm>
            <a:off x="913795" y="609600"/>
            <a:ext cx="10353761"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6"/>
          <p:cNvSpPr txBox="1"/>
          <p:nvPr>
            <p:ph idx="1" type="body"/>
          </p:nvPr>
        </p:nvSpPr>
        <p:spPr>
          <a:xfrm>
            <a:off x="1141804" y="2088320"/>
            <a:ext cx="4879199"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lt1"/>
              </a:buClr>
              <a:buSzPts val="2400"/>
              <a:buNone/>
              <a:defRPr b="1" sz="2400"/>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120000"/>
              </a:lnSpc>
              <a:spcBef>
                <a:spcPts val="500"/>
              </a:spcBef>
              <a:spcAft>
                <a:spcPts val="0"/>
              </a:spcAft>
              <a:buClr>
                <a:schemeClr val="lt1"/>
              </a:buClr>
              <a:buSzPts val="1600"/>
              <a:buNone/>
              <a:defRPr b="1" sz="1600"/>
            </a:lvl6pPr>
            <a:lvl7pPr indent="-228600" lvl="6" marL="3200400" algn="l">
              <a:lnSpc>
                <a:spcPct val="120000"/>
              </a:lnSpc>
              <a:spcBef>
                <a:spcPts val="500"/>
              </a:spcBef>
              <a:spcAft>
                <a:spcPts val="0"/>
              </a:spcAft>
              <a:buClr>
                <a:schemeClr val="lt1"/>
              </a:buClr>
              <a:buSzPts val="1600"/>
              <a:buNone/>
              <a:defRPr b="1" sz="1600"/>
            </a:lvl7pPr>
            <a:lvl8pPr indent="-228600" lvl="7" marL="3657600" algn="l">
              <a:lnSpc>
                <a:spcPct val="120000"/>
              </a:lnSpc>
              <a:spcBef>
                <a:spcPts val="500"/>
              </a:spcBef>
              <a:spcAft>
                <a:spcPts val="0"/>
              </a:spcAft>
              <a:buClr>
                <a:schemeClr val="lt1"/>
              </a:buClr>
              <a:buSzPts val="1600"/>
              <a:buNone/>
              <a:defRPr b="1" sz="1600"/>
            </a:lvl8pPr>
            <a:lvl9pPr indent="-228600" lvl="8" marL="4114800" algn="l">
              <a:lnSpc>
                <a:spcPct val="120000"/>
              </a:lnSpc>
              <a:spcBef>
                <a:spcPts val="500"/>
              </a:spcBef>
              <a:spcAft>
                <a:spcPts val="0"/>
              </a:spcAft>
              <a:buClr>
                <a:schemeClr val="lt1"/>
              </a:buClr>
              <a:buSzPts val="1600"/>
              <a:buNone/>
              <a:defRPr b="1" sz="1600"/>
            </a:lvl9pPr>
          </a:lstStyle>
          <a:p/>
        </p:txBody>
      </p:sp>
      <p:sp>
        <p:nvSpPr>
          <p:cNvPr id="48" name="Google Shape;48;p16"/>
          <p:cNvSpPr txBox="1"/>
          <p:nvPr>
            <p:ph idx="2" type="body"/>
          </p:nvPr>
        </p:nvSpPr>
        <p:spPr>
          <a:xfrm>
            <a:off x="913795" y="2912232"/>
            <a:ext cx="5107208" cy="2878968"/>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120000"/>
              </a:lnSpc>
              <a:spcBef>
                <a:spcPts val="500"/>
              </a:spcBef>
              <a:spcAft>
                <a:spcPts val="0"/>
              </a:spcAft>
              <a:buClr>
                <a:schemeClr val="lt1"/>
              </a:buClr>
              <a:buSzPts val="1800"/>
              <a:buChar char="•"/>
              <a:defRPr/>
            </a:lvl6pPr>
            <a:lvl7pPr indent="-342900" lvl="6" marL="3200400" algn="l">
              <a:lnSpc>
                <a:spcPct val="120000"/>
              </a:lnSpc>
              <a:spcBef>
                <a:spcPts val="500"/>
              </a:spcBef>
              <a:spcAft>
                <a:spcPts val="0"/>
              </a:spcAft>
              <a:buClr>
                <a:schemeClr val="lt1"/>
              </a:buClr>
              <a:buSzPts val="1800"/>
              <a:buChar char="•"/>
              <a:defRPr/>
            </a:lvl7pPr>
            <a:lvl8pPr indent="-342900" lvl="7" marL="3657600" algn="l">
              <a:lnSpc>
                <a:spcPct val="120000"/>
              </a:lnSpc>
              <a:spcBef>
                <a:spcPts val="500"/>
              </a:spcBef>
              <a:spcAft>
                <a:spcPts val="0"/>
              </a:spcAft>
              <a:buClr>
                <a:schemeClr val="lt1"/>
              </a:buClr>
              <a:buSzPts val="1800"/>
              <a:buChar char="•"/>
              <a:defRPr/>
            </a:lvl8pPr>
            <a:lvl9pPr indent="-342900" lvl="8" marL="4114800" algn="l">
              <a:lnSpc>
                <a:spcPct val="120000"/>
              </a:lnSpc>
              <a:spcBef>
                <a:spcPts val="500"/>
              </a:spcBef>
              <a:spcAft>
                <a:spcPts val="0"/>
              </a:spcAft>
              <a:buClr>
                <a:schemeClr val="lt1"/>
              </a:buClr>
              <a:buSzPts val="1800"/>
              <a:buChar char="•"/>
              <a:defRPr/>
            </a:lvl9pPr>
          </a:lstStyle>
          <a:p/>
        </p:txBody>
      </p:sp>
      <p:sp>
        <p:nvSpPr>
          <p:cNvPr id="49" name="Google Shape;49;p16"/>
          <p:cNvSpPr txBox="1"/>
          <p:nvPr>
            <p:ph idx="3" type="body"/>
          </p:nvPr>
        </p:nvSpPr>
        <p:spPr>
          <a:xfrm>
            <a:off x="6402003" y="2088320"/>
            <a:ext cx="4865554"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lt1"/>
              </a:buClr>
              <a:buSzPts val="2400"/>
              <a:buNone/>
              <a:defRPr b="1" sz="2400"/>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120000"/>
              </a:lnSpc>
              <a:spcBef>
                <a:spcPts val="500"/>
              </a:spcBef>
              <a:spcAft>
                <a:spcPts val="0"/>
              </a:spcAft>
              <a:buClr>
                <a:schemeClr val="lt1"/>
              </a:buClr>
              <a:buSzPts val="1600"/>
              <a:buNone/>
              <a:defRPr b="1" sz="1600"/>
            </a:lvl6pPr>
            <a:lvl7pPr indent="-228600" lvl="6" marL="3200400" algn="l">
              <a:lnSpc>
                <a:spcPct val="120000"/>
              </a:lnSpc>
              <a:spcBef>
                <a:spcPts val="500"/>
              </a:spcBef>
              <a:spcAft>
                <a:spcPts val="0"/>
              </a:spcAft>
              <a:buClr>
                <a:schemeClr val="lt1"/>
              </a:buClr>
              <a:buSzPts val="1600"/>
              <a:buNone/>
              <a:defRPr b="1" sz="1600"/>
            </a:lvl7pPr>
            <a:lvl8pPr indent="-228600" lvl="7" marL="3657600" algn="l">
              <a:lnSpc>
                <a:spcPct val="120000"/>
              </a:lnSpc>
              <a:spcBef>
                <a:spcPts val="500"/>
              </a:spcBef>
              <a:spcAft>
                <a:spcPts val="0"/>
              </a:spcAft>
              <a:buClr>
                <a:schemeClr val="lt1"/>
              </a:buClr>
              <a:buSzPts val="1600"/>
              <a:buNone/>
              <a:defRPr b="1" sz="1600"/>
            </a:lvl8pPr>
            <a:lvl9pPr indent="-228600" lvl="8" marL="4114800" algn="l">
              <a:lnSpc>
                <a:spcPct val="120000"/>
              </a:lnSpc>
              <a:spcBef>
                <a:spcPts val="500"/>
              </a:spcBef>
              <a:spcAft>
                <a:spcPts val="0"/>
              </a:spcAft>
              <a:buClr>
                <a:schemeClr val="lt1"/>
              </a:buClr>
              <a:buSzPts val="1600"/>
              <a:buNone/>
              <a:defRPr b="1" sz="1600"/>
            </a:lvl9pPr>
          </a:lstStyle>
          <a:p/>
        </p:txBody>
      </p:sp>
      <p:sp>
        <p:nvSpPr>
          <p:cNvPr id="50" name="Google Shape;50;p16"/>
          <p:cNvSpPr txBox="1"/>
          <p:nvPr>
            <p:ph idx="4" type="body"/>
          </p:nvPr>
        </p:nvSpPr>
        <p:spPr>
          <a:xfrm>
            <a:off x="6172200" y="2912232"/>
            <a:ext cx="5095357" cy="2878968"/>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120000"/>
              </a:lnSpc>
              <a:spcBef>
                <a:spcPts val="500"/>
              </a:spcBef>
              <a:spcAft>
                <a:spcPts val="0"/>
              </a:spcAft>
              <a:buClr>
                <a:schemeClr val="lt1"/>
              </a:buClr>
              <a:buSzPts val="1800"/>
              <a:buChar char="•"/>
              <a:defRPr/>
            </a:lvl6pPr>
            <a:lvl7pPr indent="-342900" lvl="6" marL="3200400" algn="l">
              <a:lnSpc>
                <a:spcPct val="120000"/>
              </a:lnSpc>
              <a:spcBef>
                <a:spcPts val="500"/>
              </a:spcBef>
              <a:spcAft>
                <a:spcPts val="0"/>
              </a:spcAft>
              <a:buClr>
                <a:schemeClr val="lt1"/>
              </a:buClr>
              <a:buSzPts val="1800"/>
              <a:buChar char="•"/>
              <a:defRPr/>
            </a:lvl7pPr>
            <a:lvl8pPr indent="-342900" lvl="7" marL="3657600" algn="l">
              <a:lnSpc>
                <a:spcPct val="120000"/>
              </a:lnSpc>
              <a:spcBef>
                <a:spcPts val="500"/>
              </a:spcBef>
              <a:spcAft>
                <a:spcPts val="0"/>
              </a:spcAft>
              <a:buClr>
                <a:schemeClr val="lt1"/>
              </a:buClr>
              <a:buSzPts val="1800"/>
              <a:buChar char="•"/>
              <a:defRPr/>
            </a:lvl8pPr>
            <a:lvl9pPr indent="-342900" lvl="8" marL="4114800" algn="l">
              <a:lnSpc>
                <a:spcPct val="120000"/>
              </a:lnSpc>
              <a:spcBef>
                <a:spcPts val="500"/>
              </a:spcBef>
              <a:spcAft>
                <a:spcPts val="0"/>
              </a:spcAft>
              <a:buClr>
                <a:schemeClr val="lt1"/>
              </a:buClr>
              <a:buSzPts val="1800"/>
              <a:buChar char="•"/>
              <a:defRPr/>
            </a:lvl9pPr>
          </a:lstStyle>
          <a:p/>
        </p:txBody>
      </p:sp>
      <p:sp>
        <p:nvSpPr>
          <p:cNvPr id="51" name="Google Shape;51;p16"/>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6"/>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6"/>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17"/>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7"/>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7"/>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7"/>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18"/>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8"/>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8"/>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19"/>
          <p:cNvSpPr txBox="1"/>
          <p:nvPr>
            <p:ph type="title"/>
          </p:nvPr>
        </p:nvSpPr>
        <p:spPr>
          <a:xfrm>
            <a:off x="917228" y="609600"/>
            <a:ext cx="3932237" cy="2362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2800"/>
              <a:buFont typeface="Bookman Old Style"/>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9"/>
          <p:cNvSpPr txBox="1"/>
          <p:nvPr>
            <p:ph idx="1" type="body"/>
          </p:nvPr>
        </p:nvSpPr>
        <p:spPr>
          <a:xfrm>
            <a:off x="5078064" y="609600"/>
            <a:ext cx="6189492" cy="5181600"/>
          </a:xfrm>
          <a:prstGeom prst="rect">
            <a:avLst/>
          </a:prstGeom>
          <a:noFill/>
          <a:ln>
            <a:noFill/>
          </a:ln>
        </p:spPr>
        <p:txBody>
          <a:bodyPr anchorCtr="0" anchor="ctr" bIns="45700" lIns="91425" spcFirstLastPara="1" rIns="91425" wrap="square" tIns="45700">
            <a:norm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120000"/>
              </a:lnSpc>
              <a:spcBef>
                <a:spcPts val="500"/>
              </a:spcBef>
              <a:spcAft>
                <a:spcPts val="0"/>
              </a:spcAft>
              <a:buClr>
                <a:schemeClr val="lt1"/>
              </a:buClr>
              <a:buSzPts val="1800"/>
              <a:buChar char="•"/>
              <a:defRPr/>
            </a:lvl6pPr>
            <a:lvl7pPr indent="-342900" lvl="6" marL="3200400" algn="l">
              <a:lnSpc>
                <a:spcPct val="120000"/>
              </a:lnSpc>
              <a:spcBef>
                <a:spcPts val="500"/>
              </a:spcBef>
              <a:spcAft>
                <a:spcPts val="0"/>
              </a:spcAft>
              <a:buClr>
                <a:schemeClr val="lt1"/>
              </a:buClr>
              <a:buSzPts val="1800"/>
              <a:buChar char="•"/>
              <a:defRPr/>
            </a:lvl7pPr>
            <a:lvl8pPr indent="-342900" lvl="7" marL="3657600" algn="l">
              <a:lnSpc>
                <a:spcPct val="120000"/>
              </a:lnSpc>
              <a:spcBef>
                <a:spcPts val="500"/>
              </a:spcBef>
              <a:spcAft>
                <a:spcPts val="0"/>
              </a:spcAft>
              <a:buClr>
                <a:schemeClr val="lt1"/>
              </a:buClr>
              <a:buSzPts val="1800"/>
              <a:buChar char="•"/>
              <a:defRPr/>
            </a:lvl8pPr>
            <a:lvl9pPr indent="-342900" lvl="8" marL="4114800" algn="l">
              <a:lnSpc>
                <a:spcPct val="120000"/>
              </a:lnSpc>
              <a:spcBef>
                <a:spcPts val="500"/>
              </a:spcBef>
              <a:spcAft>
                <a:spcPts val="0"/>
              </a:spcAft>
              <a:buClr>
                <a:schemeClr val="lt1"/>
              </a:buClr>
              <a:buSzPts val="1800"/>
              <a:buChar char="•"/>
              <a:defRPr/>
            </a:lvl9pPr>
          </a:lstStyle>
          <a:p/>
        </p:txBody>
      </p:sp>
      <p:sp>
        <p:nvSpPr>
          <p:cNvPr id="66" name="Google Shape;66;p19"/>
          <p:cNvSpPr txBox="1"/>
          <p:nvPr>
            <p:ph idx="2" type="body"/>
          </p:nvPr>
        </p:nvSpPr>
        <p:spPr>
          <a:xfrm>
            <a:off x="917228" y="2971800"/>
            <a:ext cx="3932237" cy="2819399"/>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lt1"/>
              </a:buClr>
              <a:buSzPts val="1600"/>
              <a:buNone/>
              <a:defRPr sz="1600"/>
            </a:lvl1pPr>
            <a:lvl2pPr indent="-228600" lvl="1" marL="914400" algn="l">
              <a:lnSpc>
                <a:spcPct val="120000"/>
              </a:lnSpc>
              <a:spcBef>
                <a:spcPts val="500"/>
              </a:spcBef>
              <a:spcAft>
                <a:spcPts val="0"/>
              </a:spcAft>
              <a:buClr>
                <a:schemeClr val="lt1"/>
              </a:buClr>
              <a:buSzPts val="1400"/>
              <a:buNone/>
              <a:defRPr sz="1400"/>
            </a:lvl2pPr>
            <a:lvl3pPr indent="-228600" lvl="2" marL="1371600" algn="l">
              <a:lnSpc>
                <a:spcPct val="120000"/>
              </a:lnSpc>
              <a:spcBef>
                <a:spcPts val="500"/>
              </a:spcBef>
              <a:spcAft>
                <a:spcPts val="0"/>
              </a:spcAft>
              <a:buClr>
                <a:schemeClr val="lt1"/>
              </a:buClr>
              <a:buSzPts val="1200"/>
              <a:buNone/>
              <a:defRPr sz="1200"/>
            </a:lvl3pPr>
            <a:lvl4pPr indent="-228600" lvl="3" marL="1828800" algn="l">
              <a:lnSpc>
                <a:spcPct val="120000"/>
              </a:lnSpc>
              <a:spcBef>
                <a:spcPts val="500"/>
              </a:spcBef>
              <a:spcAft>
                <a:spcPts val="0"/>
              </a:spcAft>
              <a:buClr>
                <a:schemeClr val="lt1"/>
              </a:buClr>
              <a:buSzPts val="1000"/>
              <a:buNone/>
              <a:defRPr sz="1000"/>
            </a:lvl4pPr>
            <a:lvl5pPr indent="-228600" lvl="4" marL="2286000" algn="l">
              <a:lnSpc>
                <a:spcPct val="120000"/>
              </a:lnSpc>
              <a:spcBef>
                <a:spcPts val="500"/>
              </a:spcBef>
              <a:spcAft>
                <a:spcPts val="0"/>
              </a:spcAft>
              <a:buClr>
                <a:schemeClr val="lt1"/>
              </a:buClr>
              <a:buSzPts val="1000"/>
              <a:buNone/>
              <a:defRPr sz="1000"/>
            </a:lvl5pPr>
            <a:lvl6pPr indent="-228600" lvl="5" marL="2743200" algn="l">
              <a:lnSpc>
                <a:spcPct val="120000"/>
              </a:lnSpc>
              <a:spcBef>
                <a:spcPts val="500"/>
              </a:spcBef>
              <a:spcAft>
                <a:spcPts val="0"/>
              </a:spcAft>
              <a:buClr>
                <a:schemeClr val="lt1"/>
              </a:buClr>
              <a:buSzPts val="1000"/>
              <a:buNone/>
              <a:defRPr sz="1000"/>
            </a:lvl6pPr>
            <a:lvl7pPr indent="-228600" lvl="6" marL="3200400" algn="l">
              <a:lnSpc>
                <a:spcPct val="120000"/>
              </a:lnSpc>
              <a:spcBef>
                <a:spcPts val="500"/>
              </a:spcBef>
              <a:spcAft>
                <a:spcPts val="0"/>
              </a:spcAft>
              <a:buClr>
                <a:schemeClr val="lt1"/>
              </a:buClr>
              <a:buSzPts val="1000"/>
              <a:buNone/>
              <a:defRPr sz="1000"/>
            </a:lvl7pPr>
            <a:lvl8pPr indent="-228600" lvl="7" marL="3657600" algn="l">
              <a:lnSpc>
                <a:spcPct val="120000"/>
              </a:lnSpc>
              <a:spcBef>
                <a:spcPts val="500"/>
              </a:spcBef>
              <a:spcAft>
                <a:spcPts val="0"/>
              </a:spcAft>
              <a:buClr>
                <a:schemeClr val="lt1"/>
              </a:buClr>
              <a:buSzPts val="1000"/>
              <a:buNone/>
              <a:defRPr sz="1000"/>
            </a:lvl8pPr>
            <a:lvl9pPr indent="-228600" lvl="8" marL="4114800" algn="l">
              <a:lnSpc>
                <a:spcPct val="120000"/>
              </a:lnSpc>
              <a:spcBef>
                <a:spcPts val="500"/>
              </a:spcBef>
              <a:spcAft>
                <a:spcPts val="0"/>
              </a:spcAft>
              <a:buClr>
                <a:schemeClr val="lt1"/>
              </a:buClr>
              <a:buSzPts val="1000"/>
              <a:buNone/>
              <a:defRPr sz="1000"/>
            </a:lvl9pPr>
          </a:lstStyle>
          <a:p/>
        </p:txBody>
      </p:sp>
      <p:sp>
        <p:nvSpPr>
          <p:cNvPr id="67" name="Google Shape;67;p19"/>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9"/>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9"/>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7" Type="http://schemas.openxmlformats.org/officeDocument/2006/relationships/theme" Target="../theme/theme2.xml"/><Relationship Id="rId16" Type="http://schemas.openxmlformats.org/officeDocument/2006/relationships/slideLayout" Target="../slideLayouts/slideLayout34.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lt1"/>
              </a:buClr>
              <a:buSzPts val="3400"/>
              <a:buFont typeface="Bookman Old Style"/>
              <a:buNone/>
              <a:defRPr b="1" i="0" sz="3400" u="none" cap="none" strike="noStrike">
                <a:solidFill>
                  <a:schemeClr val="lt1"/>
                </a:solidFill>
                <a:latin typeface="Bookman Old Style"/>
                <a:ea typeface="Bookman Old Style"/>
                <a:cs typeface="Bookman Old Style"/>
                <a:sym typeface="Bookman Old Styl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913795" y="2096064"/>
            <a:ext cx="10353762" cy="3695136"/>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lt1"/>
              </a:buClr>
              <a:buSzPts val="2000"/>
              <a:buFont typeface="Arial"/>
              <a:buChar char="•"/>
              <a:defRPr b="0" i="0" sz="2000" u="none" cap="none" strike="noStrike">
                <a:solidFill>
                  <a:schemeClr val="lt1"/>
                </a:solidFill>
                <a:latin typeface="Rockwell"/>
                <a:ea typeface="Rockwell"/>
                <a:cs typeface="Rockwell"/>
                <a:sym typeface="Rockwell"/>
              </a:defRPr>
            </a:lvl1pPr>
            <a:lvl2pPr indent="-342900" lvl="1" marL="914400" marR="0" rtl="0" algn="l">
              <a:lnSpc>
                <a:spcPct val="120000"/>
              </a:lnSpc>
              <a:spcBef>
                <a:spcPts val="500"/>
              </a:spcBef>
              <a:spcAft>
                <a:spcPts val="0"/>
              </a:spcAft>
              <a:buClr>
                <a:schemeClr val="lt1"/>
              </a:buClr>
              <a:buSzPts val="1800"/>
              <a:buFont typeface="Arial"/>
              <a:buChar char="•"/>
              <a:defRPr b="0" i="0" sz="1800" u="none" cap="none" strike="noStrike">
                <a:solidFill>
                  <a:schemeClr val="lt1"/>
                </a:solidFill>
                <a:latin typeface="Rockwell"/>
                <a:ea typeface="Rockwell"/>
                <a:cs typeface="Rockwell"/>
                <a:sym typeface="Rockwell"/>
              </a:defRPr>
            </a:lvl2pPr>
            <a:lvl3pPr indent="-330200" lvl="2" marL="1371600" marR="0" rtl="0" algn="l">
              <a:lnSpc>
                <a:spcPct val="120000"/>
              </a:lnSpc>
              <a:spcBef>
                <a:spcPts val="500"/>
              </a:spcBef>
              <a:spcAft>
                <a:spcPts val="0"/>
              </a:spcAft>
              <a:buClr>
                <a:schemeClr val="lt1"/>
              </a:buClr>
              <a:buSzPts val="1600"/>
              <a:buFont typeface="Arial"/>
              <a:buChar char="•"/>
              <a:defRPr b="0" i="0" sz="1600" u="none" cap="none" strike="noStrike">
                <a:solidFill>
                  <a:schemeClr val="lt1"/>
                </a:solidFill>
                <a:latin typeface="Rockwell"/>
                <a:ea typeface="Rockwell"/>
                <a:cs typeface="Rockwell"/>
                <a:sym typeface="Rockwell"/>
              </a:defRPr>
            </a:lvl3pPr>
            <a:lvl4pPr indent="-317500" lvl="3" marL="1828800" marR="0" rtl="0" algn="l">
              <a:lnSpc>
                <a:spcPct val="120000"/>
              </a:lnSpc>
              <a:spcBef>
                <a:spcPts val="500"/>
              </a:spcBef>
              <a:spcAft>
                <a:spcPts val="0"/>
              </a:spcAft>
              <a:buClr>
                <a:schemeClr val="lt1"/>
              </a:buClr>
              <a:buSzPts val="1400"/>
              <a:buFont typeface="Arial"/>
              <a:buChar char="•"/>
              <a:defRPr b="0" i="0" sz="1400" u="none" cap="none" strike="noStrike">
                <a:solidFill>
                  <a:schemeClr val="lt1"/>
                </a:solidFill>
                <a:latin typeface="Rockwell"/>
                <a:ea typeface="Rockwell"/>
                <a:cs typeface="Rockwell"/>
                <a:sym typeface="Rockwell"/>
              </a:defRPr>
            </a:lvl4pPr>
            <a:lvl5pPr indent="-304800" lvl="4" marL="22860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5pPr>
            <a:lvl6pPr indent="-304800" lvl="5" marL="27432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6pPr>
            <a:lvl7pPr indent="-304800" lvl="6" marL="32004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7pPr>
            <a:lvl8pPr indent="-304800" lvl="7" marL="36576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8pPr>
            <a:lvl9pPr indent="-304800" lvl="8" marL="41148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Rockwell"/>
                <a:ea typeface="Rockwell"/>
                <a:cs typeface="Rockwell"/>
                <a:sym typeface="Rockwell"/>
              </a:defRPr>
            </a:lvl9pPr>
          </a:lstStyle>
          <a:p/>
        </p:txBody>
      </p:sp>
      <p:sp>
        <p:nvSpPr>
          <p:cNvPr id="12" name="Google Shape;12;p10"/>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Rockwell"/>
                <a:ea typeface="Rockwell"/>
                <a:cs typeface="Rockwell"/>
                <a:sym typeface="Rockwell"/>
              </a:defRPr>
            </a:lvl9pPr>
          </a:lstStyle>
          <a:p/>
        </p:txBody>
      </p:sp>
      <p:sp>
        <p:nvSpPr>
          <p:cNvPr id="13" name="Google Shape;13;p10"/>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lt1"/>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Rockwell"/>
                <a:ea typeface="Rockwell"/>
                <a:cs typeface="Rockwell"/>
                <a:sym typeface="Rockwell"/>
              </a:defRPr>
            </a:lvl9pPr>
          </a:lstStyle>
          <a:p/>
        </p:txBody>
      </p:sp>
      <p:sp>
        <p:nvSpPr>
          <p:cNvPr id="14" name="Google Shape;14;p10"/>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sp>
        <p:nvSpPr>
          <p:cNvPr id="143" name="Google Shape;143;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bril Fatface"/>
              <a:buNone/>
              <a:defRPr b="0" i="1" sz="4400" u="none" cap="none" strike="noStrike">
                <a:solidFill>
                  <a:schemeClr val="dk1"/>
                </a:solidFill>
                <a:latin typeface="Abril Fatface"/>
                <a:ea typeface="Abril Fatface"/>
                <a:cs typeface="Abril Fatface"/>
                <a:sym typeface="Abril Fatfac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4" name="Google Shape;144;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100000"/>
              </a:lnSpc>
              <a:spcBef>
                <a:spcPts val="1000"/>
              </a:spcBef>
              <a:spcAft>
                <a:spcPts val="0"/>
              </a:spcAft>
              <a:buClr>
                <a:schemeClr val="dk1"/>
              </a:buClr>
              <a:buSzPts val="2800"/>
              <a:buFont typeface="Arial"/>
              <a:buChar char="•"/>
              <a:defRPr b="0" i="0" sz="2800" u="none" cap="none" strike="noStrike">
                <a:solidFill>
                  <a:schemeClr val="dk1"/>
                </a:solidFill>
                <a:latin typeface="Century Gothic"/>
                <a:ea typeface="Century Gothic"/>
                <a:cs typeface="Century Gothic"/>
                <a:sym typeface="Century Gothic"/>
              </a:defRPr>
            </a:lvl1pPr>
            <a:lvl2pPr indent="-381000" lvl="1" marL="9144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indent="-355600" lvl="2" marL="13716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42900" lvl="4" marL="2286000"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145" name="Google Shape;14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46" name="Google Shape;14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47" name="Google Shape;14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3.jpg"/><Relationship Id="rId5" Type="http://schemas.openxmlformats.org/officeDocument/2006/relationships/hyperlink" Target="http://www.theministryforyou.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0" name="Shape 280"/>
        <p:cNvGrpSpPr/>
        <p:nvPr/>
      </p:nvGrpSpPr>
      <p:grpSpPr>
        <a:xfrm>
          <a:off x="0" y="0"/>
          <a:ext cx="0" cy="0"/>
          <a:chOff x="0" y="0"/>
          <a:chExt cx="0" cy="0"/>
        </a:xfrm>
      </p:grpSpPr>
      <p:sp>
        <p:nvSpPr>
          <p:cNvPr id="281" name="Google Shape;281;p1"/>
          <p:cNvSpPr txBox="1"/>
          <p:nvPr>
            <p:ph type="ctrTitle"/>
          </p:nvPr>
        </p:nvSpPr>
        <p:spPr>
          <a:xfrm>
            <a:off x="447827" y="2235200"/>
            <a:ext cx="5896391" cy="2387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88888"/>
              <a:buFont typeface="Bookman Old Style"/>
              <a:buNone/>
            </a:pPr>
            <a:r>
              <a:rPr lang="en-US" sz="6000"/>
              <a:t>THE MINISTRY FOR YOU, LLC</a:t>
            </a:r>
            <a:endParaRPr sz="6000"/>
          </a:p>
        </p:txBody>
      </p:sp>
      <p:pic>
        <p:nvPicPr>
          <p:cNvPr id="282" name="Google Shape;282;p1"/>
          <p:cNvPicPr preferRelativeResize="0"/>
          <p:nvPr/>
        </p:nvPicPr>
        <p:blipFill rotWithShape="1">
          <a:blip r:embed="rId4">
            <a:alphaModFix/>
          </a:blip>
          <a:srcRect b="0" l="0" r="0" t="0"/>
          <a:stretch/>
        </p:blipFill>
        <p:spPr>
          <a:xfrm>
            <a:off x="8336282" y="1727617"/>
            <a:ext cx="3402767" cy="3402767"/>
          </a:xfrm>
          <a:prstGeom prst="rect">
            <a:avLst/>
          </a:prstGeom>
          <a:noFill/>
          <a:ln cap="sq" cmpd="sng" w="190500">
            <a:solidFill>
              <a:srgbClr val="FFFFFF"/>
            </a:solidFill>
            <a:prstDash val="solid"/>
            <a:miter lim="800000"/>
            <a:headEnd len="sm" w="sm" type="none"/>
            <a:tailEnd len="sm" w="sm" type="none"/>
          </a:ln>
          <a:effectLst>
            <a:outerShdw blurRad="54991" rotWithShape="0" algn="ctr" dir="5400000" dist="17780">
              <a:schemeClr val="dk1">
                <a:alpha val="40000"/>
              </a:schemeClr>
            </a:outerShdw>
          </a:effectLst>
        </p:spPr>
      </p:pic>
      <p:pic>
        <p:nvPicPr>
          <p:cNvPr descr="A picture containing text&#10;&#10;Description automatically generated" id="283" name="Google Shape;283;p1"/>
          <p:cNvPicPr preferRelativeResize="0"/>
          <p:nvPr/>
        </p:nvPicPr>
        <p:blipFill rotWithShape="1">
          <a:blip r:embed="rId5">
            <a:alphaModFix/>
          </a:blip>
          <a:srcRect b="0" l="0" r="0" t="0"/>
          <a:stretch/>
        </p:blipFill>
        <p:spPr>
          <a:xfrm>
            <a:off x="2324460" y="4328753"/>
            <a:ext cx="2143124" cy="21431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7" name="Shape 447"/>
        <p:cNvGrpSpPr/>
        <p:nvPr/>
      </p:nvGrpSpPr>
      <p:grpSpPr>
        <a:xfrm>
          <a:off x="0" y="0"/>
          <a:ext cx="0" cy="0"/>
          <a:chOff x="0" y="0"/>
          <a:chExt cx="0" cy="0"/>
        </a:xfrm>
      </p:grpSpPr>
      <p:sp>
        <p:nvSpPr>
          <p:cNvPr id="448" name="Google Shape;448;p9"/>
          <p:cNvSpPr txBox="1"/>
          <p:nvPr/>
        </p:nvSpPr>
        <p:spPr>
          <a:xfrm>
            <a:off x="4927472" y="609600"/>
            <a:ext cx="6340084" cy="1326321"/>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600"/>
              </a:spcAft>
              <a:buClr>
                <a:schemeClr val="lt1"/>
              </a:buClr>
              <a:buSzPts val="2800"/>
              <a:buFont typeface="Bookman Old Style"/>
              <a:buNone/>
            </a:pPr>
            <a:r>
              <a:rPr b="1" i="0" lang="en-US" sz="3400" u="none" cap="none" strike="noStrike">
                <a:solidFill>
                  <a:schemeClr val="lt1"/>
                </a:solidFill>
                <a:latin typeface="Bookman Old Style"/>
                <a:ea typeface="Bookman Old Style"/>
                <a:cs typeface="Bookman Old Style"/>
                <a:sym typeface="Bookman Old Style"/>
              </a:rPr>
              <a:t>BOOKING STEPS</a:t>
            </a:r>
            <a:endParaRPr b="0" i="0" sz="1400" u="none" cap="none" strike="noStrike">
              <a:solidFill>
                <a:srgbClr val="000000"/>
              </a:solidFill>
              <a:latin typeface="Arial"/>
              <a:ea typeface="Arial"/>
              <a:cs typeface="Arial"/>
              <a:sym typeface="Arial"/>
            </a:endParaRPr>
          </a:p>
        </p:txBody>
      </p:sp>
      <p:pic>
        <p:nvPicPr>
          <p:cNvPr descr="White calendar with a blue pen on top" id="449" name="Google Shape;449;p9"/>
          <p:cNvPicPr preferRelativeResize="0"/>
          <p:nvPr/>
        </p:nvPicPr>
        <p:blipFill rotWithShape="1">
          <a:blip r:embed="rId4">
            <a:alphaModFix/>
          </a:blip>
          <a:srcRect b="-1" l="51261" r="3616" t="0"/>
          <a:stretch/>
        </p:blipFill>
        <p:spPr>
          <a:xfrm>
            <a:off x="20" y="10"/>
            <a:ext cx="4635987" cy="6857990"/>
          </a:xfrm>
          <a:prstGeom prst="rect">
            <a:avLst/>
          </a:prstGeom>
          <a:noFill/>
          <a:ln>
            <a:noFill/>
          </a:ln>
        </p:spPr>
      </p:pic>
      <p:sp>
        <p:nvSpPr>
          <p:cNvPr id="450" name="Google Shape;450;p9"/>
          <p:cNvSpPr txBox="1"/>
          <p:nvPr>
            <p:ph idx="1" type="body"/>
          </p:nvPr>
        </p:nvSpPr>
        <p:spPr>
          <a:xfrm>
            <a:off x="4927471" y="2096064"/>
            <a:ext cx="6340085" cy="3695136"/>
          </a:xfrm>
          <a:prstGeom prst="rect">
            <a:avLst/>
          </a:prstGeom>
          <a:noFill/>
          <a:ln>
            <a:noFill/>
          </a:ln>
        </p:spPr>
        <p:txBody>
          <a:bodyPr anchorCtr="0" anchor="t" bIns="45700" lIns="91425" spcFirstLastPara="1" rIns="91425" wrap="square" tIns="45700">
            <a:normAutofit/>
          </a:bodyPr>
          <a:lstStyle/>
          <a:p>
            <a:pPr indent="-228600" lvl="0" marL="609585" rtl="0" algn="l">
              <a:lnSpc>
                <a:spcPct val="110000"/>
              </a:lnSpc>
              <a:spcBef>
                <a:spcPts val="0"/>
              </a:spcBef>
              <a:spcAft>
                <a:spcPts val="0"/>
              </a:spcAft>
              <a:buClr>
                <a:schemeClr val="lt1"/>
              </a:buClr>
              <a:buSzPts val="1800"/>
              <a:buFont typeface="Arial"/>
              <a:buChar char="•"/>
            </a:pPr>
            <a:r>
              <a:rPr lang="en-US" sz="1700"/>
              <a:t>Visit webpage: </a:t>
            </a:r>
            <a:r>
              <a:rPr lang="en-US" sz="1700" u="sng">
                <a:solidFill>
                  <a:schemeClr val="hlink"/>
                </a:solidFill>
                <a:hlinkClick r:id="rId5"/>
              </a:rPr>
              <a:t>www.theministryforyou.com</a:t>
            </a:r>
            <a:r>
              <a:rPr lang="en-US" sz="1700"/>
              <a:t>.</a:t>
            </a:r>
            <a:endParaRPr/>
          </a:p>
          <a:p>
            <a:pPr indent="-228600" lvl="0" marL="609585" rtl="0" algn="l">
              <a:lnSpc>
                <a:spcPct val="110000"/>
              </a:lnSpc>
              <a:spcBef>
                <a:spcPts val="600"/>
              </a:spcBef>
              <a:spcAft>
                <a:spcPts val="0"/>
              </a:spcAft>
              <a:buClr>
                <a:schemeClr val="lt1"/>
              </a:buClr>
              <a:buSzPts val="1800"/>
              <a:buFont typeface="Arial"/>
              <a:buChar char="•"/>
            </a:pPr>
            <a:r>
              <a:rPr lang="en-US" sz="1700"/>
              <a:t>Contact us via the button on the page, via phone or email.</a:t>
            </a:r>
            <a:endParaRPr/>
          </a:p>
          <a:p>
            <a:pPr indent="-228600" lvl="0" marL="609585" rtl="0" algn="l">
              <a:lnSpc>
                <a:spcPct val="110000"/>
              </a:lnSpc>
              <a:spcBef>
                <a:spcPts val="600"/>
              </a:spcBef>
              <a:spcAft>
                <a:spcPts val="0"/>
              </a:spcAft>
              <a:buClr>
                <a:schemeClr val="lt1"/>
              </a:buClr>
              <a:buSzPts val="1800"/>
              <a:buFont typeface="Arial"/>
              <a:buChar char="•"/>
            </a:pPr>
            <a:r>
              <a:rPr lang="en-US" sz="1700"/>
              <a:t>Consultation with representative.</a:t>
            </a:r>
            <a:endParaRPr/>
          </a:p>
          <a:p>
            <a:pPr indent="-228600" lvl="0" marL="609585" rtl="0" algn="l">
              <a:lnSpc>
                <a:spcPct val="110000"/>
              </a:lnSpc>
              <a:spcBef>
                <a:spcPts val="600"/>
              </a:spcBef>
              <a:spcAft>
                <a:spcPts val="0"/>
              </a:spcAft>
              <a:buClr>
                <a:schemeClr val="lt1"/>
              </a:buClr>
              <a:buSzPts val="1800"/>
              <a:buFont typeface="Arial"/>
              <a:buChar char="•"/>
            </a:pPr>
            <a:r>
              <a:rPr lang="en-US" sz="1700"/>
              <a:t>Review and sign contract.</a:t>
            </a:r>
            <a:endParaRPr/>
          </a:p>
          <a:p>
            <a:pPr indent="-228600" lvl="0" marL="609585" rtl="0" algn="l">
              <a:lnSpc>
                <a:spcPct val="110000"/>
              </a:lnSpc>
              <a:spcBef>
                <a:spcPts val="600"/>
              </a:spcBef>
              <a:spcAft>
                <a:spcPts val="0"/>
              </a:spcAft>
              <a:buClr>
                <a:schemeClr val="lt1"/>
              </a:buClr>
              <a:buSzPts val="1800"/>
              <a:buFont typeface="Arial"/>
              <a:buChar char="•"/>
            </a:pPr>
            <a:r>
              <a:rPr lang="en-US" sz="1700"/>
              <a:t>Pay deposit.</a:t>
            </a:r>
            <a:endParaRPr/>
          </a:p>
          <a:p>
            <a:pPr indent="-228600" lvl="0" marL="609585" rtl="0" algn="l">
              <a:lnSpc>
                <a:spcPct val="110000"/>
              </a:lnSpc>
              <a:spcBef>
                <a:spcPts val="600"/>
              </a:spcBef>
              <a:spcAft>
                <a:spcPts val="0"/>
              </a:spcAft>
              <a:buClr>
                <a:schemeClr val="lt1"/>
              </a:buClr>
              <a:buSzPts val="1800"/>
              <a:buFont typeface="Arial"/>
              <a:buChar char="•"/>
            </a:pPr>
            <a:r>
              <a:rPr lang="en-US" sz="1700"/>
              <a:t>Create and approve ceremony style and options.</a:t>
            </a:r>
            <a:endParaRPr/>
          </a:p>
          <a:p>
            <a:pPr indent="-228600" lvl="0" marL="609585" rtl="0" algn="l">
              <a:lnSpc>
                <a:spcPct val="110000"/>
              </a:lnSpc>
              <a:spcBef>
                <a:spcPts val="600"/>
              </a:spcBef>
              <a:spcAft>
                <a:spcPts val="0"/>
              </a:spcAft>
              <a:buClr>
                <a:schemeClr val="lt1"/>
              </a:buClr>
              <a:buSzPts val="1800"/>
              <a:buFont typeface="Arial"/>
              <a:buChar char="•"/>
            </a:pPr>
            <a:r>
              <a:rPr lang="en-US" sz="1700"/>
              <a:t>Pay balance prior to wedding.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7" name="Shape 287"/>
        <p:cNvGrpSpPr/>
        <p:nvPr/>
      </p:nvGrpSpPr>
      <p:grpSpPr>
        <a:xfrm>
          <a:off x="0" y="0"/>
          <a:ext cx="0" cy="0"/>
          <a:chOff x="0" y="0"/>
          <a:chExt cx="0" cy="0"/>
        </a:xfrm>
      </p:grpSpPr>
      <p:sp>
        <p:nvSpPr>
          <p:cNvPr id="288" name="Google Shape;288;p2"/>
          <p:cNvSpPr txBox="1"/>
          <p:nvPr>
            <p:ph idx="1" type="body"/>
          </p:nvPr>
        </p:nvSpPr>
        <p:spPr>
          <a:xfrm>
            <a:off x="400850" y="1668859"/>
            <a:ext cx="11553272" cy="2360263"/>
          </a:xfrm>
          <a:prstGeom prst="rect">
            <a:avLst/>
          </a:prstGeom>
          <a:noFill/>
          <a:ln>
            <a:noFill/>
          </a:ln>
        </p:spPr>
        <p:txBody>
          <a:bodyPr anchorCtr="0" anchor="t" bIns="45700" lIns="91425" spcFirstLastPara="1" rIns="91425" wrap="square" tIns="45700">
            <a:normAutofit/>
          </a:bodyPr>
          <a:lstStyle/>
          <a:p>
            <a:pPr indent="-114300" lvl="0" marL="0" rtl="0" algn="l">
              <a:lnSpc>
                <a:spcPct val="150000"/>
              </a:lnSpc>
              <a:spcBef>
                <a:spcPts val="0"/>
              </a:spcBef>
              <a:spcAft>
                <a:spcPts val="0"/>
              </a:spcAft>
              <a:buClr>
                <a:schemeClr val="lt1"/>
              </a:buClr>
              <a:buSzPts val="1800"/>
              <a:buFont typeface="Arial"/>
              <a:buChar char="•"/>
            </a:pPr>
            <a:r>
              <a:rPr lang="en-US" sz="1600">
                <a:solidFill>
                  <a:schemeClr val="lt1"/>
                </a:solidFill>
                <a:latin typeface="Rockwell"/>
                <a:ea typeface="Rockwell"/>
                <a:cs typeface="Rockwell"/>
                <a:sym typeface="Rockwell"/>
              </a:rPr>
              <a:t>American Association of Christian Counselors</a:t>
            </a:r>
            <a:endParaRPr/>
          </a:p>
          <a:p>
            <a:pPr indent="0" lvl="1" marL="476540" rtl="0" algn="l">
              <a:lnSpc>
                <a:spcPct val="150000"/>
              </a:lnSpc>
              <a:spcBef>
                <a:spcPts val="0"/>
              </a:spcBef>
              <a:spcAft>
                <a:spcPts val="0"/>
              </a:spcAft>
              <a:buClr>
                <a:schemeClr val="lt1"/>
              </a:buClr>
              <a:buSzPts val="1400"/>
              <a:buNone/>
            </a:pPr>
            <a:r>
              <a:rPr lang="en-US" sz="1600">
                <a:solidFill>
                  <a:schemeClr val="lt1"/>
                </a:solidFill>
                <a:latin typeface="Rockwell"/>
                <a:ea typeface="Rockwell"/>
                <a:cs typeface="Rockwell"/>
                <a:sym typeface="Rockwell"/>
              </a:rPr>
              <a:t>Board Certified Pastoral Counselor - 2022</a:t>
            </a:r>
            <a:endParaRPr/>
          </a:p>
          <a:p>
            <a:pPr indent="-114300" lvl="0" marL="0" rtl="0" algn="l">
              <a:lnSpc>
                <a:spcPct val="150000"/>
              </a:lnSpc>
              <a:spcBef>
                <a:spcPts val="0"/>
              </a:spcBef>
              <a:spcAft>
                <a:spcPts val="0"/>
              </a:spcAft>
              <a:buClr>
                <a:schemeClr val="lt1"/>
              </a:buClr>
              <a:buSzPts val="1800"/>
              <a:buFont typeface="Arial"/>
              <a:buChar char="•"/>
            </a:pPr>
            <a:r>
              <a:rPr lang="en-US" sz="1600">
                <a:solidFill>
                  <a:schemeClr val="lt1"/>
                </a:solidFill>
                <a:latin typeface="Rockwell"/>
                <a:ea typeface="Rockwell"/>
                <a:cs typeface="Rockwell"/>
                <a:sym typeface="Rockwell"/>
              </a:rPr>
              <a:t>Faith Christian University &amp; Schools </a:t>
            </a:r>
            <a:endParaRPr/>
          </a:p>
          <a:p>
            <a:pPr indent="0" lvl="1" marL="476540" rtl="0" algn="l">
              <a:lnSpc>
                <a:spcPct val="150000"/>
              </a:lnSpc>
              <a:spcBef>
                <a:spcPts val="0"/>
              </a:spcBef>
              <a:spcAft>
                <a:spcPts val="0"/>
              </a:spcAft>
              <a:buClr>
                <a:schemeClr val="lt1"/>
              </a:buClr>
              <a:buSzPts val="1400"/>
              <a:buNone/>
            </a:pPr>
            <a:r>
              <a:rPr lang="en-US" sz="1600">
                <a:solidFill>
                  <a:schemeClr val="lt1"/>
                </a:solidFill>
                <a:latin typeface="Rockwell"/>
                <a:ea typeface="Rockwell"/>
                <a:cs typeface="Rockwell"/>
                <a:sym typeface="Rockwell"/>
              </a:rPr>
              <a:t>Master of Arts Christian Education – 2008</a:t>
            </a:r>
            <a:endParaRPr/>
          </a:p>
          <a:p>
            <a:pPr indent="-114300" lvl="0" marL="0" rtl="0" algn="l">
              <a:lnSpc>
                <a:spcPct val="150000"/>
              </a:lnSpc>
              <a:spcBef>
                <a:spcPts val="0"/>
              </a:spcBef>
              <a:spcAft>
                <a:spcPts val="0"/>
              </a:spcAft>
              <a:buClr>
                <a:schemeClr val="lt1"/>
              </a:buClr>
              <a:buSzPts val="1800"/>
              <a:buFont typeface="Arial"/>
              <a:buChar char="•"/>
            </a:pPr>
            <a:r>
              <a:rPr lang="en-US" sz="1600">
                <a:solidFill>
                  <a:schemeClr val="lt1"/>
                </a:solidFill>
                <a:latin typeface="Rockwell"/>
                <a:ea typeface="Rockwell"/>
                <a:cs typeface="Rockwell"/>
                <a:sym typeface="Rockwell"/>
              </a:rPr>
              <a:t>University of Delaware </a:t>
            </a:r>
            <a:endParaRPr/>
          </a:p>
          <a:p>
            <a:pPr indent="0" lvl="1" marL="476540" rtl="0" algn="l">
              <a:lnSpc>
                <a:spcPct val="150000"/>
              </a:lnSpc>
              <a:spcBef>
                <a:spcPts val="0"/>
              </a:spcBef>
              <a:spcAft>
                <a:spcPts val="0"/>
              </a:spcAft>
              <a:buClr>
                <a:schemeClr val="lt1"/>
              </a:buClr>
              <a:buSzPts val="1400"/>
              <a:buNone/>
            </a:pPr>
            <a:r>
              <a:rPr lang="en-US" sz="1600">
                <a:solidFill>
                  <a:schemeClr val="lt1"/>
                </a:solidFill>
                <a:latin typeface="Rockwell"/>
                <a:ea typeface="Rockwell"/>
                <a:cs typeface="Rockwell"/>
                <a:sym typeface="Rockwell"/>
              </a:rPr>
              <a:t>Bachelor of Science, Human Services, Education &amp; Public Policy - 2002</a:t>
            </a:r>
            <a:endParaRPr/>
          </a:p>
        </p:txBody>
      </p:sp>
      <p:sp>
        <p:nvSpPr>
          <p:cNvPr id="289" name="Google Shape;289;p2"/>
          <p:cNvSpPr txBox="1"/>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800"/>
              <a:buFont typeface="Bookman Old Style"/>
              <a:buNone/>
            </a:pPr>
            <a:r>
              <a:rPr b="1" i="0" lang="en-US" sz="3400" u="none" cap="none" strike="noStrike">
                <a:solidFill>
                  <a:schemeClr val="lt1"/>
                </a:solidFill>
                <a:latin typeface="Bookman Old Style"/>
                <a:ea typeface="Bookman Old Style"/>
                <a:cs typeface="Bookman Old Style"/>
                <a:sym typeface="Bookman Old Style"/>
              </a:rPr>
              <a:t>CREDENTIALS</a:t>
            </a:r>
            <a:endParaRPr b="0" i="0" sz="1400" u="none" cap="none" strike="noStrike">
              <a:solidFill>
                <a:srgbClr val="000000"/>
              </a:solidFill>
              <a:latin typeface="Arial"/>
              <a:ea typeface="Arial"/>
              <a:cs typeface="Arial"/>
              <a:sym typeface="Arial"/>
            </a:endParaRPr>
          </a:p>
        </p:txBody>
      </p:sp>
      <p:pic>
        <p:nvPicPr>
          <p:cNvPr id="290" name="Google Shape;290;p2"/>
          <p:cNvPicPr preferRelativeResize="0"/>
          <p:nvPr/>
        </p:nvPicPr>
        <p:blipFill rotWithShape="1">
          <a:blip r:embed="rId4">
            <a:alphaModFix/>
          </a:blip>
          <a:srcRect b="524" l="0" r="-4" t="0"/>
          <a:stretch/>
        </p:blipFill>
        <p:spPr>
          <a:xfrm>
            <a:off x="8391525" y="1200804"/>
            <a:ext cx="3124064" cy="2604933"/>
          </a:xfrm>
          <a:prstGeom prst="rect">
            <a:avLst/>
          </a:prstGeom>
          <a:solidFill>
            <a:srgbClr val="FFFFFF"/>
          </a:solidFill>
          <a:ln cap="sq" cmpd="sng" w="190500">
            <a:solidFill>
              <a:srgbClr val="FFFFFF"/>
            </a:solidFill>
            <a:prstDash val="solid"/>
            <a:miter lim="800000"/>
            <a:headEnd len="sm" w="sm" type="none"/>
            <a:tailEnd len="sm" w="sm" type="none"/>
          </a:ln>
          <a:effectLst>
            <a:outerShdw blurRad="54991" rotWithShape="0" algn="ctr" dir="5400000" dist="17780">
              <a:schemeClr val="dk1">
                <a:alpha val="40000"/>
              </a:schemeClr>
            </a:outerShdw>
          </a:effectLst>
        </p:spPr>
      </p:pic>
      <p:grpSp>
        <p:nvGrpSpPr>
          <p:cNvPr id="291" name="Google Shape;291;p2"/>
          <p:cNvGrpSpPr/>
          <p:nvPr/>
        </p:nvGrpSpPr>
        <p:grpSpPr>
          <a:xfrm>
            <a:off x="913795" y="4632145"/>
            <a:ext cx="10353675" cy="1798154"/>
            <a:chOff x="0" y="418734"/>
            <a:chExt cx="10353675" cy="1798154"/>
          </a:xfrm>
        </p:grpSpPr>
        <p:cxnSp>
          <p:nvCxnSpPr>
            <p:cNvPr id="292" name="Google Shape;292;p2"/>
            <p:cNvCxnSpPr/>
            <p:nvPr/>
          </p:nvCxnSpPr>
          <p:spPr>
            <a:xfrm>
              <a:off x="0" y="1317812"/>
              <a:ext cx="10353675" cy="0"/>
            </a:xfrm>
            <a:prstGeom prst="straightConnector1">
              <a:avLst/>
            </a:prstGeom>
            <a:solidFill>
              <a:schemeClr val="lt1">
                <a:alpha val="89411"/>
              </a:schemeClr>
            </a:solidFill>
            <a:ln cap="flat" cmpd="sng" w="19050">
              <a:solidFill>
                <a:schemeClr val="lt2"/>
              </a:solidFill>
              <a:prstDash val="solid"/>
              <a:round/>
              <a:headEnd len="sm" w="sm" type="none"/>
              <a:tailEnd len="sm" w="sm" type="none"/>
            </a:ln>
          </p:spPr>
        </p:cxnSp>
        <p:sp>
          <p:nvSpPr>
            <p:cNvPr id="293" name="Google Shape;293;p2"/>
            <p:cNvSpPr/>
            <p:nvPr/>
          </p:nvSpPr>
          <p:spPr>
            <a:xfrm>
              <a:off x="249691" y="817043"/>
              <a:ext cx="3643603" cy="316274"/>
            </a:xfrm>
            <a:prstGeom prst="rect">
              <a:avLst/>
            </a:prstGeom>
            <a:solidFill>
              <a:srgbClr val="9DC442"/>
            </a:solid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2"/>
            <p:cNvSpPr txBox="1"/>
            <p:nvPr/>
          </p:nvSpPr>
          <p:spPr>
            <a:xfrm>
              <a:off x="249691" y="817043"/>
              <a:ext cx="3643603" cy="316274"/>
            </a:xfrm>
            <a:prstGeom prst="rect">
              <a:avLst/>
            </a:prstGeom>
            <a:noFill/>
            <a:ln cap="flat" cmpd="sng" w="9525">
              <a:solidFill>
                <a:schemeClr val="lt2"/>
              </a:solidFill>
              <a:prstDash val="solid"/>
              <a:round/>
              <a:headEnd len="sm" w="sm" type="none"/>
              <a:tailEnd len="sm" w="sm" type="none"/>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chemeClr val="lt1"/>
                </a:buClr>
                <a:buSzPts val="1400"/>
                <a:buFont typeface="Rockwell"/>
                <a:buNone/>
              </a:pPr>
              <a:r>
                <a:rPr b="1" i="0" lang="en-US" sz="2000" u="none" cap="none" strike="noStrike">
                  <a:solidFill>
                    <a:schemeClr val="lt1"/>
                  </a:solidFill>
                  <a:latin typeface="Rockwell"/>
                  <a:ea typeface="Rockwell"/>
                  <a:cs typeface="Rockwell"/>
                  <a:sym typeface="Rockwell"/>
                </a:rPr>
                <a:t>2009</a:t>
              </a:r>
              <a:endParaRPr b="0" i="0" sz="2000" u="none" cap="none" strike="noStrike">
                <a:solidFill>
                  <a:srgbClr val="000000"/>
                </a:solidFill>
                <a:latin typeface="Arial"/>
                <a:ea typeface="Arial"/>
                <a:cs typeface="Arial"/>
                <a:sym typeface="Arial"/>
              </a:endParaRPr>
            </a:p>
          </p:txBody>
        </p:sp>
        <p:sp>
          <p:nvSpPr>
            <p:cNvPr id="295" name="Google Shape;295;p2"/>
            <p:cNvSpPr/>
            <p:nvPr/>
          </p:nvSpPr>
          <p:spPr>
            <a:xfrm>
              <a:off x="249691" y="418734"/>
              <a:ext cx="3643603" cy="398308"/>
            </a:xfrm>
            <a:prstGeom prst="rect">
              <a:avLst/>
            </a:prstGeom>
            <a:solidFill>
              <a:srgbClr val="DEEACC">
                <a:alpha val="89411"/>
              </a:srgbClr>
            </a:solid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2"/>
            <p:cNvSpPr txBox="1"/>
            <p:nvPr/>
          </p:nvSpPr>
          <p:spPr>
            <a:xfrm>
              <a:off x="249691" y="418734"/>
              <a:ext cx="3643603" cy="398308"/>
            </a:xfrm>
            <a:prstGeom prst="rect">
              <a:avLst/>
            </a:prstGeom>
            <a:solidFill>
              <a:schemeClr val="dk1"/>
            </a:solidFill>
            <a:ln cap="flat" cmpd="sng" w="9525">
              <a:solidFill>
                <a:schemeClr val="lt2"/>
              </a:solidFill>
              <a:prstDash val="solid"/>
              <a:round/>
              <a:headEnd len="sm" w="sm" type="none"/>
              <a:tailEnd len="sm" w="sm" type="none"/>
            </a:ln>
          </p:spPr>
          <p:txBody>
            <a:bodyPr anchorCtr="0" anchor="ctr" bIns="114300" lIns="114300" spcFirstLastPara="1" rIns="114300" wrap="square" tIns="114300">
              <a:noAutofit/>
            </a:bodyPr>
            <a:lstStyle/>
            <a:p>
              <a:pPr indent="0" lvl="0" marL="0" marR="0" rtl="0" algn="l">
                <a:lnSpc>
                  <a:spcPct val="90000"/>
                </a:lnSpc>
                <a:spcBef>
                  <a:spcPts val="0"/>
                </a:spcBef>
                <a:spcAft>
                  <a:spcPts val="0"/>
                </a:spcAft>
                <a:buClr>
                  <a:schemeClr val="lt1"/>
                </a:buClr>
                <a:buSzPts val="1200"/>
                <a:buFont typeface="Rockwell"/>
                <a:buNone/>
              </a:pPr>
              <a:r>
                <a:rPr b="0" i="0" lang="en-US" sz="2000" u="none" cap="none" strike="noStrike">
                  <a:solidFill>
                    <a:schemeClr val="lt1"/>
                  </a:solidFill>
                  <a:latin typeface="Rockwell"/>
                  <a:ea typeface="Rockwell"/>
                  <a:cs typeface="Rockwell"/>
                  <a:sym typeface="Rockwell"/>
                </a:rPr>
                <a:t>Licensed as Minister</a:t>
              </a:r>
              <a:endParaRPr b="0" i="0" sz="2000" u="none" cap="none" strike="noStrike">
                <a:solidFill>
                  <a:srgbClr val="000000"/>
                </a:solidFill>
                <a:latin typeface="Arial"/>
                <a:ea typeface="Arial"/>
                <a:cs typeface="Arial"/>
                <a:sym typeface="Arial"/>
              </a:endParaRPr>
            </a:p>
          </p:txBody>
        </p:sp>
        <p:cxnSp>
          <p:nvCxnSpPr>
            <p:cNvPr id="297" name="Google Shape;297;p2"/>
            <p:cNvCxnSpPr/>
            <p:nvPr/>
          </p:nvCxnSpPr>
          <p:spPr>
            <a:xfrm>
              <a:off x="2071493" y="1133318"/>
              <a:ext cx="0" cy="184493"/>
            </a:xfrm>
            <a:prstGeom prst="straightConnector1">
              <a:avLst/>
            </a:prstGeom>
            <a:noFill/>
            <a:ln cap="flat" cmpd="sng" w="12700">
              <a:solidFill>
                <a:schemeClr val="lt2"/>
              </a:solidFill>
              <a:prstDash val="solid"/>
              <a:round/>
              <a:headEnd len="sm" w="sm" type="none"/>
              <a:tailEnd len="sm" w="sm" type="none"/>
            </a:ln>
          </p:spPr>
        </p:cxnSp>
        <p:sp>
          <p:nvSpPr>
            <p:cNvPr id="298" name="Google Shape;298;p2"/>
            <p:cNvSpPr/>
            <p:nvPr/>
          </p:nvSpPr>
          <p:spPr>
            <a:xfrm>
              <a:off x="2319920" y="1502305"/>
              <a:ext cx="3643603" cy="316274"/>
            </a:xfrm>
            <a:prstGeom prst="rect">
              <a:avLst/>
            </a:prstGeom>
            <a:solidFill>
              <a:srgbClr val="9DC442"/>
            </a:solid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2"/>
            <p:cNvSpPr txBox="1"/>
            <p:nvPr/>
          </p:nvSpPr>
          <p:spPr>
            <a:xfrm>
              <a:off x="2319920" y="1502305"/>
              <a:ext cx="3643603" cy="316274"/>
            </a:xfrm>
            <a:prstGeom prst="rect">
              <a:avLst/>
            </a:prstGeom>
            <a:noFill/>
            <a:ln cap="flat" cmpd="sng" w="9525">
              <a:solidFill>
                <a:schemeClr val="lt2"/>
              </a:solidFill>
              <a:prstDash val="solid"/>
              <a:round/>
              <a:headEnd len="sm" w="sm" type="none"/>
              <a:tailEnd len="sm" w="sm" type="none"/>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chemeClr val="lt1"/>
                </a:buClr>
                <a:buSzPts val="1400"/>
                <a:buFont typeface="Rockwell"/>
                <a:buNone/>
              </a:pPr>
              <a:r>
                <a:rPr b="1" i="0" lang="en-US" sz="2000" u="none" cap="none" strike="noStrike">
                  <a:solidFill>
                    <a:schemeClr val="lt1"/>
                  </a:solidFill>
                  <a:latin typeface="Rockwell"/>
                  <a:ea typeface="Rockwell"/>
                  <a:cs typeface="Rockwell"/>
                  <a:sym typeface="Rockwell"/>
                </a:rPr>
                <a:t>2012</a:t>
              </a:r>
              <a:endParaRPr b="0" i="0" sz="2000" u="none" cap="none" strike="noStrike">
                <a:solidFill>
                  <a:srgbClr val="000000"/>
                </a:solidFill>
                <a:latin typeface="Arial"/>
                <a:ea typeface="Arial"/>
                <a:cs typeface="Arial"/>
                <a:sym typeface="Arial"/>
              </a:endParaRPr>
            </a:p>
          </p:txBody>
        </p:sp>
        <p:sp>
          <p:nvSpPr>
            <p:cNvPr id="300" name="Google Shape;300;p2"/>
            <p:cNvSpPr/>
            <p:nvPr/>
          </p:nvSpPr>
          <p:spPr>
            <a:xfrm>
              <a:off x="2319920" y="1818580"/>
              <a:ext cx="3643603" cy="398308"/>
            </a:xfrm>
            <a:prstGeom prst="rect">
              <a:avLst/>
            </a:prstGeom>
            <a:solidFill>
              <a:srgbClr val="DEEACC">
                <a:alpha val="89411"/>
              </a:srgbClr>
            </a:solid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2"/>
            <p:cNvSpPr txBox="1"/>
            <p:nvPr/>
          </p:nvSpPr>
          <p:spPr>
            <a:xfrm>
              <a:off x="2319920" y="1818580"/>
              <a:ext cx="3643603" cy="398308"/>
            </a:xfrm>
            <a:prstGeom prst="rect">
              <a:avLst/>
            </a:prstGeom>
            <a:solidFill>
              <a:schemeClr val="dk1"/>
            </a:solidFill>
            <a:ln cap="flat" cmpd="sng" w="9525">
              <a:solidFill>
                <a:schemeClr val="lt2"/>
              </a:solidFill>
              <a:prstDash val="solid"/>
              <a:round/>
              <a:headEnd len="sm" w="sm" type="none"/>
              <a:tailEnd len="sm" w="sm" type="none"/>
            </a:ln>
          </p:spPr>
          <p:txBody>
            <a:bodyPr anchorCtr="0" anchor="ctr" bIns="114300" lIns="114300" spcFirstLastPara="1" rIns="114300" wrap="square" tIns="114300">
              <a:noAutofit/>
            </a:bodyPr>
            <a:lstStyle/>
            <a:p>
              <a:pPr indent="0" lvl="0" marL="0" marR="0" rtl="0" algn="l">
                <a:lnSpc>
                  <a:spcPct val="90000"/>
                </a:lnSpc>
                <a:spcBef>
                  <a:spcPts val="0"/>
                </a:spcBef>
                <a:spcAft>
                  <a:spcPts val="0"/>
                </a:spcAft>
                <a:buClr>
                  <a:schemeClr val="lt1"/>
                </a:buClr>
                <a:buSzPts val="1200"/>
                <a:buFont typeface="Rockwell"/>
                <a:buNone/>
              </a:pPr>
              <a:r>
                <a:rPr b="0" i="0" lang="en-US" sz="2000" u="none" cap="none" strike="noStrike">
                  <a:solidFill>
                    <a:schemeClr val="lt1"/>
                  </a:solidFill>
                  <a:latin typeface="Rockwell"/>
                  <a:ea typeface="Rockwell"/>
                  <a:cs typeface="Rockwell"/>
                  <a:sym typeface="Rockwell"/>
                </a:rPr>
                <a:t>Ordained an Elder</a:t>
              </a:r>
              <a:endParaRPr b="0" i="0" sz="2000" u="none" cap="none" strike="noStrike">
                <a:solidFill>
                  <a:srgbClr val="000000"/>
                </a:solidFill>
                <a:latin typeface="Arial"/>
                <a:ea typeface="Arial"/>
                <a:cs typeface="Arial"/>
                <a:sym typeface="Arial"/>
              </a:endParaRPr>
            </a:p>
          </p:txBody>
        </p:sp>
        <p:cxnSp>
          <p:nvCxnSpPr>
            <p:cNvPr id="302" name="Google Shape;302;p2"/>
            <p:cNvCxnSpPr/>
            <p:nvPr/>
          </p:nvCxnSpPr>
          <p:spPr>
            <a:xfrm>
              <a:off x="4141722" y="1317811"/>
              <a:ext cx="0" cy="184493"/>
            </a:xfrm>
            <a:prstGeom prst="straightConnector1">
              <a:avLst/>
            </a:prstGeom>
            <a:noFill/>
            <a:ln cap="flat" cmpd="sng" w="12700">
              <a:solidFill>
                <a:schemeClr val="lt2"/>
              </a:solidFill>
              <a:prstDash val="solid"/>
              <a:round/>
              <a:headEnd len="sm" w="sm" type="none"/>
              <a:tailEnd len="sm" w="sm" type="none"/>
            </a:ln>
          </p:spPr>
        </p:cxnSp>
        <p:sp>
          <p:nvSpPr>
            <p:cNvPr id="303" name="Google Shape;303;p2"/>
            <p:cNvSpPr/>
            <p:nvPr/>
          </p:nvSpPr>
          <p:spPr>
            <a:xfrm rot="2700000">
              <a:off x="2050992" y="1297311"/>
              <a:ext cx="41000" cy="41000"/>
            </a:xfrm>
            <a:prstGeom prst="rect">
              <a:avLst/>
            </a:prstGeom>
            <a:solidFill>
              <a:srgbClr val="9DC44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2"/>
            <p:cNvSpPr/>
            <p:nvPr/>
          </p:nvSpPr>
          <p:spPr>
            <a:xfrm rot="2700000">
              <a:off x="4121222" y="1297311"/>
              <a:ext cx="41000" cy="41000"/>
            </a:xfrm>
            <a:prstGeom prst="rect">
              <a:avLst/>
            </a:prstGeom>
            <a:solidFill>
              <a:srgbClr val="9DC44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2"/>
            <p:cNvSpPr/>
            <p:nvPr/>
          </p:nvSpPr>
          <p:spPr>
            <a:xfrm>
              <a:off x="4390150" y="817043"/>
              <a:ext cx="3643603" cy="316274"/>
            </a:xfrm>
            <a:prstGeom prst="rect">
              <a:avLst/>
            </a:prstGeom>
            <a:solidFill>
              <a:srgbClr val="9DC442"/>
            </a:solid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2"/>
            <p:cNvSpPr txBox="1"/>
            <p:nvPr/>
          </p:nvSpPr>
          <p:spPr>
            <a:xfrm>
              <a:off x="4390150" y="817043"/>
              <a:ext cx="3643603" cy="316274"/>
            </a:xfrm>
            <a:prstGeom prst="rect">
              <a:avLst/>
            </a:prstGeom>
            <a:noFill/>
            <a:ln cap="flat" cmpd="sng" w="9525">
              <a:solidFill>
                <a:schemeClr val="lt2"/>
              </a:solidFill>
              <a:prstDash val="solid"/>
              <a:round/>
              <a:headEnd len="sm" w="sm" type="none"/>
              <a:tailEnd len="sm" w="sm" type="none"/>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chemeClr val="lt1"/>
                </a:buClr>
                <a:buSzPts val="1400"/>
                <a:buFont typeface="Rockwell"/>
                <a:buNone/>
              </a:pPr>
              <a:r>
                <a:rPr b="1" i="0" lang="en-US" sz="2000" u="none" cap="none" strike="noStrike">
                  <a:solidFill>
                    <a:schemeClr val="lt1"/>
                  </a:solidFill>
                  <a:latin typeface="Rockwell"/>
                  <a:ea typeface="Rockwell"/>
                  <a:cs typeface="Rockwell"/>
                  <a:sym typeface="Rockwell"/>
                </a:rPr>
                <a:t>2015</a:t>
              </a:r>
              <a:endParaRPr b="0" i="0" sz="2000" u="none" cap="none" strike="noStrike">
                <a:solidFill>
                  <a:srgbClr val="000000"/>
                </a:solidFill>
                <a:latin typeface="Arial"/>
                <a:ea typeface="Arial"/>
                <a:cs typeface="Arial"/>
                <a:sym typeface="Arial"/>
              </a:endParaRPr>
            </a:p>
          </p:txBody>
        </p:sp>
        <p:sp>
          <p:nvSpPr>
            <p:cNvPr id="307" name="Google Shape;307;p2"/>
            <p:cNvSpPr/>
            <p:nvPr/>
          </p:nvSpPr>
          <p:spPr>
            <a:xfrm>
              <a:off x="4390150" y="418734"/>
              <a:ext cx="3643603" cy="398308"/>
            </a:xfrm>
            <a:prstGeom prst="rect">
              <a:avLst/>
            </a:prstGeom>
            <a:solidFill>
              <a:srgbClr val="DEEACC">
                <a:alpha val="89411"/>
              </a:srgbClr>
            </a:solid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2"/>
            <p:cNvSpPr txBox="1"/>
            <p:nvPr/>
          </p:nvSpPr>
          <p:spPr>
            <a:xfrm>
              <a:off x="4390150" y="418734"/>
              <a:ext cx="3643603" cy="398308"/>
            </a:xfrm>
            <a:prstGeom prst="rect">
              <a:avLst/>
            </a:prstGeom>
            <a:solidFill>
              <a:schemeClr val="dk1"/>
            </a:solidFill>
            <a:ln cap="flat" cmpd="sng" w="9525">
              <a:solidFill>
                <a:schemeClr val="lt2"/>
              </a:solidFill>
              <a:prstDash val="solid"/>
              <a:round/>
              <a:headEnd len="sm" w="sm" type="none"/>
              <a:tailEnd len="sm" w="sm" type="none"/>
            </a:ln>
          </p:spPr>
          <p:txBody>
            <a:bodyPr anchorCtr="0" anchor="ctr" bIns="114300" lIns="114300" spcFirstLastPara="1" rIns="114300" wrap="square" tIns="114300">
              <a:noAutofit/>
            </a:bodyPr>
            <a:lstStyle/>
            <a:p>
              <a:pPr indent="0" lvl="0" marL="0" marR="0" rtl="0" algn="l">
                <a:lnSpc>
                  <a:spcPct val="90000"/>
                </a:lnSpc>
                <a:spcBef>
                  <a:spcPts val="0"/>
                </a:spcBef>
                <a:spcAft>
                  <a:spcPts val="0"/>
                </a:spcAft>
                <a:buClr>
                  <a:schemeClr val="lt1"/>
                </a:buClr>
                <a:buSzPts val="1200"/>
                <a:buFont typeface="Rockwell"/>
                <a:buNone/>
              </a:pPr>
              <a:r>
                <a:rPr b="0" i="0" lang="en-US" sz="2000" u="none" cap="none" strike="noStrike">
                  <a:solidFill>
                    <a:schemeClr val="lt1"/>
                  </a:solidFill>
                  <a:latin typeface="Rockwell"/>
                  <a:ea typeface="Rockwell"/>
                  <a:cs typeface="Rockwell"/>
                  <a:sym typeface="Rockwell"/>
                </a:rPr>
                <a:t>Consecrated as Pastor</a:t>
              </a:r>
              <a:endParaRPr b="0" i="0" sz="2000" u="none" cap="none" strike="noStrike">
                <a:solidFill>
                  <a:srgbClr val="000000"/>
                </a:solidFill>
                <a:latin typeface="Arial"/>
                <a:ea typeface="Arial"/>
                <a:cs typeface="Arial"/>
                <a:sym typeface="Arial"/>
              </a:endParaRPr>
            </a:p>
          </p:txBody>
        </p:sp>
        <p:cxnSp>
          <p:nvCxnSpPr>
            <p:cNvPr id="309" name="Google Shape;309;p2"/>
            <p:cNvCxnSpPr/>
            <p:nvPr/>
          </p:nvCxnSpPr>
          <p:spPr>
            <a:xfrm>
              <a:off x="6211952" y="1133318"/>
              <a:ext cx="0" cy="184493"/>
            </a:xfrm>
            <a:prstGeom prst="straightConnector1">
              <a:avLst/>
            </a:prstGeom>
            <a:noFill/>
            <a:ln cap="flat" cmpd="sng" w="12700">
              <a:solidFill>
                <a:schemeClr val="lt2"/>
              </a:solidFill>
              <a:prstDash val="solid"/>
              <a:round/>
              <a:headEnd len="sm" w="sm" type="none"/>
              <a:tailEnd len="sm" w="sm" type="none"/>
            </a:ln>
          </p:spPr>
        </p:cxnSp>
        <p:sp>
          <p:nvSpPr>
            <p:cNvPr id="310" name="Google Shape;310;p2"/>
            <p:cNvSpPr/>
            <p:nvPr/>
          </p:nvSpPr>
          <p:spPr>
            <a:xfrm>
              <a:off x="6460379" y="1502305"/>
              <a:ext cx="3643603" cy="316274"/>
            </a:xfrm>
            <a:prstGeom prst="rect">
              <a:avLst/>
            </a:prstGeom>
            <a:solidFill>
              <a:srgbClr val="9DC442"/>
            </a:solid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2"/>
            <p:cNvSpPr txBox="1"/>
            <p:nvPr/>
          </p:nvSpPr>
          <p:spPr>
            <a:xfrm>
              <a:off x="6460379" y="1502305"/>
              <a:ext cx="3643603" cy="316274"/>
            </a:xfrm>
            <a:prstGeom prst="rect">
              <a:avLst/>
            </a:prstGeom>
            <a:noFill/>
            <a:ln cap="flat" cmpd="sng" w="9525">
              <a:solidFill>
                <a:schemeClr val="lt2"/>
              </a:solidFill>
              <a:prstDash val="solid"/>
              <a:round/>
              <a:headEnd len="sm" w="sm" type="none"/>
              <a:tailEnd len="sm" w="sm" type="none"/>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chemeClr val="lt1"/>
                </a:buClr>
                <a:buSzPts val="1400"/>
                <a:buFont typeface="Rockwell"/>
                <a:buNone/>
              </a:pPr>
              <a:r>
                <a:rPr b="1" i="0" lang="en-US" sz="2000" u="none" cap="none" strike="noStrike">
                  <a:solidFill>
                    <a:schemeClr val="lt1"/>
                  </a:solidFill>
                  <a:latin typeface="Rockwell"/>
                  <a:ea typeface="Rockwell"/>
                  <a:cs typeface="Rockwell"/>
                  <a:sym typeface="Rockwell"/>
                </a:rPr>
                <a:t>2022</a:t>
              </a:r>
              <a:endParaRPr b="0" i="0" sz="2000" u="none" cap="none" strike="noStrike">
                <a:solidFill>
                  <a:srgbClr val="000000"/>
                </a:solidFill>
                <a:latin typeface="Arial"/>
                <a:ea typeface="Arial"/>
                <a:cs typeface="Arial"/>
                <a:sym typeface="Arial"/>
              </a:endParaRPr>
            </a:p>
          </p:txBody>
        </p:sp>
        <p:sp>
          <p:nvSpPr>
            <p:cNvPr id="312" name="Google Shape;312;p2"/>
            <p:cNvSpPr/>
            <p:nvPr/>
          </p:nvSpPr>
          <p:spPr>
            <a:xfrm>
              <a:off x="6460379" y="1818580"/>
              <a:ext cx="3643603" cy="398308"/>
            </a:xfrm>
            <a:prstGeom prst="rect">
              <a:avLst/>
            </a:prstGeom>
            <a:solidFill>
              <a:srgbClr val="DEEACC">
                <a:alpha val="89411"/>
              </a:srgbClr>
            </a:solid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2"/>
            <p:cNvSpPr txBox="1"/>
            <p:nvPr/>
          </p:nvSpPr>
          <p:spPr>
            <a:xfrm>
              <a:off x="6460379" y="1818580"/>
              <a:ext cx="3643603" cy="398308"/>
            </a:xfrm>
            <a:prstGeom prst="rect">
              <a:avLst/>
            </a:prstGeom>
            <a:solidFill>
              <a:schemeClr val="dk1"/>
            </a:solidFill>
            <a:ln cap="flat" cmpd="sng" w="9525">
              <a:solidFill>
                <a:schemeClr val="lt2"/>
              </a:solidFill>
              <a:prstDash val="solid"/>
              <a:round/>
              <a:headEnd len="sm" w="sm" type="none"/>
              <a:tailEnd len="sm" w="sm" type="none"/>
            </a:ln>
          </p:spPr>
          <p:txBody>
            <a:bodyPr anchorCtr="0" anchor="ctr" bIns="114300" lIns="114300" spcFirstLastPara="1" rIns="114300" wrap="square" tIns="114300">
              <a:noAutofit/>
            </a:bodyPr>
            <a:lstStyle/>
            <a:p>
              <a:pPr indent="0" lvl="0" marL="0" marR="0" rtl="0" algn="l">
                <a:lnSpc>
                  <a:spcPct val="90000"/>
                </a:lnSpc>
                <a:spcBef>
                  <a:spcPts val="0"/>
                </a:spcBef>
                <a:spcAft>
                  <a:spcPts val="0"/>
                </a:spcAft>
                <a:buClr>
                  <a:schemeClr val="lt1"/>
                </a:buClr>
                <a:buSzPts val="1200"/>
                <a:buFont typeface="Rockwell"/>
                <a:buNone/>
              </a:pPr>
              <a:r>
                <a:rPr b="0" i="0" lang="en-US" sz="2000" u="none" cap="none" strike="noStrike">
                  <a:solidFill>
                    <a:schemeClr val="lt1"/>
                  </a:solidFill>
                  <a:latin typeface="Rockwell"/>
                  <a:ea typeface="Rockwell"/>
                  <a:cs typeface="Rockwell"/>
                  <a:sym typeface="Rockwell"/>
                </a:rPr>
                <a:t>Certified as Counselor</a:t>
              </a:r>
              <a:endParaRPr b="0" i="0" sz="2000" u="none" cap="none" strike="noStrike">
                <a:solidFill>
                  <a:srgbClr val="000000"/>
                </a:solidFill>
                <a:latin typeface="Arial"/>
                <a:ea typeface="Arial"/>
                <a:cs typeface="Arial"/>
                <a:sym typeface="Arial"/>
              </a:endParaRPr>
            </a:p>
          </p:txBody>
        </p:sp>
        <p:cxnSp>
          <p:nvCxnSpPr>
            <p:cNvPr id="314" name="Google Shape;314;p2"/>
            <p:cNvCxnSpPr/>
            <p:nvPr/>
          </p:nvCxnSpPr>
          <p:spPr>
            <a:xfrm>
              <a:off x="8282181" y="1317811"/>
              <a:ext cx="0" cy="184493"/>
            </a:xfrm>
            <a:prstGeom prst="straightConnector1">
              <a:avLst/>
            </a:prstGeom>
            <a:noFill/>
            <a:ln cap="flat" cmpd="sng" w="12700">
              <a:solidFill>
                <a:schemeClr val="lt2"/>
              </a:solidFill>
              <a:prstDash val="solid"/>
              <a:round/>
              <a:headEnd len="sm" w="sm" type="none"/>
              <a:tailEnd len="sm" w="sm" type="none"/>
            </a:ln>
          </p:spPr>
        </p:cxnSp>
        <p:sp>
          <p:nvSpPr>
            <p:cNvPr id="315" name="Google Shape;315;p2"/>
            <p:cNvSpPr/>
            <p:nvPr/>
          </p:nvSpPr>
          <p:spPr>
            <a:xfrm rot="2700000">
              <a:off x="6191451" y="1297311"/>
              <a:ext cx="41000" cy="41000"/>
            </a:xfrm>
            <a:prstGeom prst="rect">
              <a:avLst/>
            </a:prstGeom>
            <a:solidFill>
              <a:srgbClr val="9DC44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2"/>
            <p:cNvSpPr/>
            <p:nvPr/>
          </p:nvSpPr>
          <p:spPr>
            <a:xfrm rot="2700000">
              <a:off x="8261681" y="1297311"/>
              <a:ext cx="41000" cy="41000"/>
            </a:xfrm>
            <a:prstGeom prst="rect">
              <a:avLst/>
            </a:prstGeom>
            <a:solidFill>
              <a:srgbClr val="9DC44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0" name="Shape 320"/>
        <p:cNvGrpSpPr/>
        <p:nvPr/>
      </p:nvGrpSpPr>
      <p:grpSpPr>
        <a:xfrm>
          <a:off x="0" y="0"/>
          <a:ext cx="0" cy="0"/>
          <a:chOff x="0" y="0"/>
          <a:chExt cx="0" cy="0"/>
        </a:xfrm>
      </p:grpSpPr>
      <p:sp>
        <p:nvSpPr>
          <p:cNvPr id="321" name="Google Shape;321;p4"/>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Bookman Old Style"/>
              <a:buNone/>
            </a:pPr>
            <a:r>
              <a:rPr lang="en-US"/>
              <a:t>EXAMPLES OF TRADITIONAL  VS. CONTEMPORARY CEREMONY STYLES</a:t>
            </a:r>
            <a:endParaRPr/>
          </a:p>
        </p:txBody>
      </p:sp>
      <p:grpSp>
        <p:nvGrpSpPr>
          <p:cNvPr id="322" name="Google Shape;322;p4"/>
          <p:cNvGrpSpPr/>
          <p:nvPr/>
        </p:nvGrpSpPr>
        <p:grpSpPr>
          <a:xfrm>
            <a:off x="914400" y="2417233"/>
            <a:ext cx="10353675" cy="3305818"/>
            <a:chOff x="0" y="0"/>
            <a:chExt cx="10353675" cy="3305818"/>
          </a:xfrm>
        </p:grpSpPr>
        <p:cxnSp>
          <p:nvCxnSpPr>
            <p:cNvPr id="323" name="Google Shape;323;p4"/>
            <p:cNvCxnSpPr/>
            <p:nvPr/>
          </p:nvCxnSpPr>
          <p:spPr>
            <a:xfrm>
              <a:off x="0" y="0"/>
              <a:ext cx="10353675" cy="0"/>
            </a:xfrm>
            <a:prstGeom prst="straightConnector1">
              <a:avLst/>
            </a:prstGeom>
            <a:solidFill>
              <a:srgbClr val="4A9CCA"/>
            </a:solidFill>
            <a:ln cap="flat" cmpd="sng" w="19050">
              <a:solidFill>
                <a:srgbClr val="4A9CCA"/>
              </a:solidFill>
              <a:prstDash val="solid"/>
              <a:round/>
              <a:headEnd len="sm" w="sm" type="none"/>
              <a:tailEnd len="sm" w="sm" type="none"/>
            </a:ln>
          </p:spPr>
        </p:cxnSp>
        <p:sp>
          <p:nvSpPr>
            <p:cNvPr id="324" name="Google Shape;324;p4"/>
            <p:cNvSpPr/>
            <p:nvPr/>
          </p:nvSpPr>
          <p:spPr>
            <a:xfrm>
              <a:off x="0" y="0"/>
              <a:ext cx="10353675" cy="165290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4"/>
            <p:cNvSpPr txBox="1"/>
            <p:nvPr/>
          </p:nvSpPr>
          <p:spPr>
            <a:xfrm>
              <a:off x="0" y="0"/>
              <a:ext cx="10353675" cy="1652909"/>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lt1"/>
                </a:buClr>
                <a:buSzPts val="1800"/>
                <a:buFont typeface="Rockwell"/>
                <a:buNone/>
              </a:pPr>
              <a:r>
                <a:rPr b="1" i="0" lang="en-US" sz="1800" u="none" cap="none" strike="noStrike">
                  <a:solidFill>
                    <a:schemeClr val="lt1"/>
                  </a:solidFill>
                  <a:latin typeface="Rockwell"/>
                  <a:ea typeface="Rockwell"/>
                  <a:cs typeface="Rockwell"/>
                  <a:sym typeface="Rockwell"/>
                </a:rPr>
                <a:t>Traditional</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30"/>
                </a:spcBef>
                <a:spcAft>
                  <a:spcPts val="0"/>
                </a:spcAft>
                <a:buClr>
                  <a:schemeClr val="lt1"/>
                </a:buClr>
                <a:buSzPts val="1800"/>
                <a:buFont typeface="Rockwell"/>
                <a:buNone/>
              </a:pPr>
              <a:r>
                <a:rPr b="0" i="0" lang="en-US" sz="1800" u="none" cap="none" strike="noStrike">
                  <a:solidFill>
                    <a:schemeClr val="lt1"/>
                  </a:solidFill>
                  <a:latin typeface="Rockwell"/>
                  <a:ea typeface="Rockwell"/>
                  <a:cs typeface="Rockwell"/>
                  <a:sym typeface="Rockwell"/>
                </a:rPr>
                <a:t>The miracle of love is like the miracle of a flower. Its roots are secured in the memories of yesterday. It entwines itself around the heart. It thrives upon the sunshine of a smile and the joy of moments together. Bride and Groom, there are no connections on earth deeper than that which you are about to make. There are no vows more sincere than those you are about to say.</a:t>
              </a:r>
              <a:endParaRPr b="0" i="0" sz="1400" u="none" cap="none" strike="noStrike">
                <a:solidFill>
                  <a:srgbClr val="000000"/>
                </a:solidFill>
                <a:latin typeface="Arial"/>
                <a:ea typeface="Arial"/>
                <a:cs typeface="Arial"/>
                <a:sym typeface="Arial"/>
              </a:endParaRPr>
            </a:p>
          </p:txBody>
        </p:sp>
        <p:cxnSp>
          <p:nvCxnSpPr>
            <p:cNvPr id="326" name="Google Shape;326;p4"/>
            <p:cNvCxnSpPr/>
            <p:nvPr/>
          </p:nvCxnSpPr>
          <p:spPr>
            <a:xfrm>
              <a:off x="0" y="1652909"/>
              <a:ext cx="10353675" cy="0"/>
            </a:xfrm>
            <a:prstGeom prst="straightConnector1">
              <a:avLst/>
            </a:prstGeom>
            <a:solidFill>
              <a:srgbClr val="4A9CCA"/>
            </a:solidFill>
            <a:ln cap="flat" cmpd="sng" w="19050">
              <a:solidFill>
                <a:srgbClr val="4A9CCA"/>
              </a:solidFill>
              <a:prstDash val="solid"/>
              <a:round/>
              <a:headEnd len="sm" w="sm" type="none"/>
              <a:tailEnd len="sm" w="sm" type="none"/>
            </a:ln>
          </p:spPr>
        </p:cxnSp>
        <p:sp>
          <p:nvSpPr>
            <p:cNvPr id="327" name="Google Shape;327;p4"/>
            <p:cNvSpPr/>
            <p:nvPr/>
          </p:nvSpPr>
          <p:spPr>
            <a:xfrm>
              <a:off x="0" y="1652909"/>
              <a:ext cx="10353675" cy="165290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4"/>
            <p:cNvSpPr txBox="1"/>
            <p:nvPr/>
          </p:nvSpPr>
          <p:spPr>
            <a:xfrm>
              <a:off x="0" y="1652909"/>
              <a:ext cx="10353675" cy="1652909"/>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lt1"/>
                </a:buClr>
                <a:buSzPts val="1800"/>
                <a:buFont typeface="Rockwell"/>
                <a:buNone/>
              </a:pPr>
              <a:r>
                <a:rPr b="1" i="0" lang="en-US" sz="1800" u="none" cap="none" strike="noStrike">
                  <a:solidFill>
                    <a:schemeClr val="lt1"/>
                  </a:solidFill>
                  <a:latin typeface="Rockwell"/>
                  <a:ea typeface="Rockwell"/>
                  <a:cs typeface="Rockwell"/>
                  <a:sym typeface="Rockwell"/>
                </a:rPr>
                <a:t>Contemporary</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30"/>
                </a:spcBef>
                <a:spcAft>
                  <a:spcPts val="0"/>
                </a:spcAft>
                <a:buClr>
                  <a:schemeClr val="lt1"/>
                </a:buClr>
                <a:buSzPts val="1800"/>
                <a:buFont typeface="Rockwell"/>
                <a:buNone/>
              </a:pPr>
              <a:r>
                <a:rPr b="0" i="0" lang="en-US" sz="1800" u="none" cap="none" strike="noStrike">
                  <a:solidFill>
                    <a:schemeClr val="lt1"/>
                  </a:solidFill>
                  <a:latin typeface="Rockwell"/>
                  <a:ea typeface="Rockwell"/>
                  <a:cs typeface="Rockwell"/>
                  <a:sym typeface="Rockwell"/>
                </a:rPr>
                <a:t>The most remarkable moment in life is when you meet the person who makes you feel complete. The person who makes the world a beautiful and magical place. The person with whom you share a bond so special that it transcends normal relationships and becomes something so pure and so wonderful, that you can’t imagine spending another day of your life without them. I know how deeply these two care for and love one another, and I feel privileged to be here today as a witness of their commitment to a lifetime of love for one another. In this union, we will celebrate the promises they will make to each other for respect, trust, comfort, joy, and love. Marriage is a promise of hope that endures all things.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21dc40f5cbe_0_0"/>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Bookman Old Style"/>
              <a:buNone/>
            </a:pPr>
            <a:r>
              <a:rPr lang="en-US"/>
              <a:t>WEDDING STYLES</a:t>
            </a:r>
            <a:endParaRPr/>
          </a:p>
        </p:txBody>
      </p:sp>
      <p:sp>
        <p:nvSpPr>
          <p:cNvPr id="335" name="Google Shape;335;g21dc40f5cbe_0_0"/>
          <p:cNvSpPr txBox="1"/>
          <p:nvPr>
            <p:ph idx="12" type="sldNum"/>
          </p:nvPr>
        </p:nvSpPr>
        <p:spPr>
          <a:xfrm>
            <a:off x="10514011" y="5883275"/>
            <a:ext cx="753545" cy="365125"/>
          </a:xfrm>
          <a:prstGeom prst="rect">
            <a:avLst/>
          </a:prstGeom>
          <a:noFill/>
          <a:ln>
            <a:noFill/>
          </a:ln>
        </p:spPr>
        <p:txBody>
          <a:bodyPr anchorCtr="0" anchor="ctr" bIns="91425" lIns="91425" spcFirstLastPara="1" rIns="91425" wrap="square" tIns="91425">
            <a:normAutofit/>
          </a:bodyPr>
          <a:lstStyle/>
          <a:p>
            <a:pPr indent="0" lvl="0" marL="0" rtl="0" algn="r">
              <a:lnSpc>
                <a:spcPct val="90000"/>
              </a:lnSpc>
              <a:spcBef>
                <a:spcPts val="0"/>
              </a:spcBef>
              <a:spcAft>
                <a:spcPts val="600"/>
              </a:spcAft>
              <a:buClr>
                <a:schemeClr val="lt1"/>
              </a:buClr>
              <a:buSzPts val="1000"/>
              <a:buFont typeface="Rockwell"/>
              <a:buNone/>
            </a:pPr>
            <a:fld id="{00000000-1234-1234-1234-123412341234}" type="slidenum">
              <a:rPr lang="en-US" sz="700"/>
              <a:t>‹#›</a:t>
            </a:fld>
            <a:endParaRPr sz="700"/>
          </a:p>
        </p:txBody>
      </p:sp>
      <p:grpSp>
        <p:nvGrpSpPr>
          <p:cNvPr id="336" name="Google Shape;336;g21dc40f5cbe_0_0"/>
          <p:cNvGrpSpPr/>
          <p:nvPr/>
        </p:nvGrpSpPr>
        <p:grpSpPr>
          <a:xfrm>
            <a:off x="-4244847" y="884274"/>
            <a:ext cx="14832507" cy="6155960"/>
            <a:chOff x="-5169291" y="-791834"/>
            <a:chExt cx="14832507" cy="6155960"/>
          </a:xfrm>
        </p:grpSpPr>
        <p:sp>
          <p:nvSpPr>
            <p:cNvPr id="337" name="Google Shape;337;g21dc40f5cbe_0_0"/>
            <p:cNvSpPr/>
            <p:nvPr/>
          </p:nvSpPr>
          <p:spPr>
            <a:xfrm>
              <a:off x="-5169291" y="-791834"/>
              <a:ext cx="6155960" cy="6155960"/>
            </a:xfrm>
            <a:prstGeom prst="blockArc">
              <a:avLst>
                <a:gd fmla="val 18900000" name="adj1"/>
                <a:gd fmla="val 2700000" name="adj2"/>
                <a:gd fmla="val 351" name="adj3"/>
              </a:avLst>
            </a:prstGeom>
            <a:noFill/>
            <a:ln cap="flat" cmpd="sng" w="25400">
              <a:solidFill>
                <a:srgbClr val="79A02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21dc40f5cbe_0_0"/>
            <p:cNvSpPr/>
            <p:nvPr/>
          </p:nvSpPr>
          <p:spPr>
            <a:xfrm>
              <a:off x="634634" y="457229"/>
              <a:ext cx="9028582" cy="914458"/>
            </a:xfrm>
            <a:prstGeom prst="rect">
              <a:avLst/>
            </a:prstGeom>
            <a:solidFill>
              <a:srgbClr val="98CB37"/>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21dc40f5cbe_0_0"/>
            <p:cNvSpPr txBox="1"/>
            <p:nvPr/>
          </p:nvSpPr>
          <p:spPr>
            <a:xfrm>
              <a:off x="634634" y="457229"/>
              <a:ext cx="9028582" cy="914458"/>
            </a:xfrm>
            <a:prstGeom prst="rect">
              <a:avLst/>
            </a:prstGeom>
            <a:noFill/>
            <a:ln>
              <a:noFill/>
            </a:ln>
          </p:spPr>
          <p:txBody>
            <a:bodyPr anchorCtr="0" anchor="ctr" bIns="73650" lIns="725850" spcFirstLastPara="1" rIns="73650" wrap="square" tIns="73650">
              <a:noAutofit/>
            </a:bodyPr>
            <a:lstStyle/>
            <a:p>
              <a:pPr indent="0" lvl="0" marL="0" marR="0" rtl="0" algn="l">
                <a:lnSpc>
                  <a:spcPct val="90000"/>
                </a:lnSpc>
                <a:spcBef>
                  <a:spcPts val="0"/>
                </a:spcBef>
                <a:spcAft>
                  <a:spcPts val="0"/>
                </a:spcAft>
                <a:buClr>
                  <a:srgbClr val="000000"/>
                </a:buClr>
                <a:buSzPts val="1800"/>
                <a:buFont typeface="Arial"/>
                <a:buNone/>
              </a:pPr>
              <a:r>
                <a:rPr b="0" i="0" lang="en-US" sz="2900" u="none" cap="none" strike="noStrike">
                  <a:solidFill>
                    <a:schemeClr val="lt1"/>
                  </a:solidFill>
                  <a:latin typeface="Arial"/>
                  <a:ea typeface="Arial"/>
                  <a:cs typeface="Arial"/>
                  <a:sym typeface="Arial"/>
                </a:rPr>
                <a:t>Civil Ceremony - very little mention of God</a:t>
              </a:r>
              <a:endParaRPr/>
            </a:p>
          </p:txBody>
        </p:sp>
        <p:sp>
          <p:nvSpPr>
            <p:cNvPr id="340" name="Google Shape;340;g21dc40f5cbe_0_0"/>
            <p:cNvSpPr/>
            <p:nvPr/>
          </p:nvSpPr>
          <p:spPr>
            <a:xfrm>
              <a:off x="63097" y="342921"/>
              <a:ext cx="1143073" cy="1143073"/>
            </a:xfrm>
            <a:prstGeom prst="ellipse">
              <a:avLst/>
            </a:prstGeom>
            <a:solidFill>
              <a:schemeClr val="lt1"/>
            </a:solidFill>
            <a:ln cap="flat" cmpd="sng" w="25400">
              <a:solidFill>
                <a:srgbClr val="98CB3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21dc40f5cbe_0_0"/>
            <p:cNvSpPr/>
            <p:nvPr/>
          </p:nvSpPr>
          <p:spPr>
            <a:xfrm>
              <a:off x="967039" y="1828916"/>
              <a:ext cx="8696176" cy="914458"/>
            </a:xfrm>
            <a:prstGeom prst="rect">
              <a:avLst/>
            </a:prstGeom>
            <a:solidFill>
              <a:srgbClr val="98CB37"/>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g21dc40f5cbe_0_0"/>
            <p:cNvSpPr txBox="1"/>
            <p:nvPr/>
          </p:nvSpPr>
          <p:spPr>
            <a:xfrm>
              <a:off x="967039" y="1828916"/>
              <a:ext cx="8696176" cy="914458"/>
            </a:xfrm>
            <a:prstGeom prst="rect">
              <a:avLst/>
            </a:prstGeom>
            <a:noFill/>
            <a:ln>
              <a:noFill/>
            </a:ln>
          </p:spPr>
          <p:txBody>
            <a:bodyPr anchorCtr="0" anchor="ctr" bIns="73650" lIns="725850" spcFirstLastPara="1" rIns="73650" wrap="square" tIns="73650">
              <a:noAutofit/>
            </a:bodyPr>
            <a:lstStyle/>
            <a:p>
              <a:pPr indent="0" lvl="0" marL="0" marR="0" rtl="0" algn="l">
                <a:lnSpc>
                  <a:spcPct val="90000"/>
                </a:lnSpc>
                <a:spcBef>
                  <a:spcPts val="0"/>
                </a:spcBef>
                <a:spcAft>
                  <a:spcPts val="0"/>
                </a:spcAft>
                <a:buClr>
                  <a:srgbClr val="000000"/>
                </a:buClr>
                <a:buSzPts val="2900"/>
                <a:buFont typeface="Arial"/>
                <a:buNone/>
              </a:pPr>
              <a:r>
                <a:rPr b="0" i="0" lang="en-US" sz="2900" u="none" cap="none" strike="noStrike">
                  <a:solidFill>
                    <a:schemeClr val="lt1"/>
                  </a:solidFill>
                  <a:latin typeface="Arial"/>
                  <a:ea typeface="Arial"/>
                  <a:cs typeface="Arial"/>
                  <a:sym typeface="Arial"/>
                </a:rPr>
                <a:t>Religious Ceremony - inclusion of God and prayers</a:t>
              </a:r>
              <a:endParaRPr/>
            </a:p>
          </p:txBody>
        </p:sp>
        <p:sp>
          <p:nvSpPr>
            <p:cNvPr id="343" name="Google Shape;343;g21dc40f5cbe_0_0"/>
            <p:cNvSpPr/>
            <p:nvPr/>
          </p:nvSpPr>
          <p:spPr>
            <a:xfrm>
              <a:off x="395503" y="1714609"/>
              <a:ext cx="1143073" cy="1143073"/>
            </a:xfrm>
            <a:prstGeom prst="ellipse">
              <a:avLst/>
            </a:prstGeom>
            <a:solidFill>
              <a:schemeClr val="lt1"/>
            </a:solidFill>
            <a:ln cap="flat" cmpd="sng" w="25400">
              <a:solidFill>
                <a:srgbClr val="98CB3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g21dc40f5cbe_0_0"/>
            <p:cNvSpPr/>
            <p:nvPr/>
          </p:nvSpPr>
          <p:spPr>
            <a:xfrm>
              <a:off x="634634" y="3200604"/>
              <a:ext cx="9028582" cy="914458"/>
            </a:xfrm>
            <a:prstGeom prst="rect">
              <a:avLst/>
            </a:prstGeom>
            <a:solidFill>
              <a:srgbClr val="98CB37"/>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g21dc40f5cbe_0_0"/>
            <p:cNvSpPr txBox="1"/>
            <p:nvPr/>
          </p:nvSpPr>
          <p:spPr>
            <a:xfrm>
              <a:off x="634634" y="3200604"/>
              <a:ext cx="9028582" cy="914458"/>
            </a:xfrm>
            <a:prstGeom prst="rect">
              <a:avLst/>
            </a:prstGeom>
            <a:noFill/>
            <a:ln>
              <a:noFill/>
            </a:ln>
          </p:spPr>
          <p:txBody>
            <a:bodyPr anchorCtr="0" anchor="ctr" bIns="73650" lIns="725850" spcFirstLastPara="1" rIns="73650" wrap="square" tIns="73650">
              <a:noAutofit/>
            </a:bodyPr>
            <a:lstStyle/>
            <a:p>
              <a:pPr indent="0" lvl="0" marL="0" marR="0" rtl="0" algn="l">
                <a:lnSpc>
                  <a:spcPct val="90000"/>
                </a:lnSpc>
                <a:spcBef>
                  <a:spcPts val="0"/>
                </a:spcBef>
                <a:spcAft>
                  <a:spcPts val="0"/>
                </a:spcAft>
                <a:buClr>
                  <a:srgbClr val="000000"/>
                </a:buClr>
                <a:buSzPts val="2900"/>
                <a:buFont typeface="Arial"/>
                <a:buNone/>
              </a:pPr>
              <a:r>
                <a:rPr b="0" i="0" lang="en-US" sz="2900" u="none" cap="none" strike="noStrike">
                  <a:solidFill>
                    <a:schemeClr val="lt1"/>
                  </a:solidFill>
                  <a:latin typeface="Arial"/>
                  <a:ea typeface="Arial"/>
                  <a:cs typeface="Arial"/>
                  <a:sym typeface="Arial"/>
                </a:rPr>
                <a:t>Interfaith Ceremony - bride and groom have different religious views</a:t>
              </a:r>
              <a:endParaRPr/>
            </a:p>
          </p:txBody>
        </p:sp>
        <p:sp>
          <p:nvSpPr>
            <p:cNvPr id="346" name="Google Shape;346;g21dc40f5cbe_0_0"/>
            <p:cNvSpPr/>
            <p:nvPr/>
          </p:nvSpPr>
          <p:spPr>
            <a:xfrm>
              <a:off x="63097" y="3086297"/>
              <a:ext cx="1143073" cy="1143073"/>
            </a:xfrm>
            <a:prstGeom prst="ellipse">
              <a:avLst/>
            </a:prstGeom>
            <a:solidFill>
              <a:schemeClr val="lt1"/>
            </a:solidFill>
            <a:ln cap="flat" cmpd="sng" w="25400">
              <a:solidFill>
                <a:srgbClr val="98CB3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Ring with solid fill" id="347" name="Google Shape;347;g21dc40f5cbe_0_0"/>
          <p:cNvPicPr preferRelativeResize="0"/>
          <p:nvPr/>
        </p:nvPicPr>
        <p:blipFill rotWithShape="1">
          <a:blip r:embed="rId3">
            <a:alphaModFix/>
          </a:blip>
          <a:srcRect b="0" l="0" r="0" t="0"/>
          <a:stretch/>
        </p:blipFill>
        <p:spPr>
          <a:xfrm>
            <a:off x="1103092" y="2114550"/>
            <a:ext cx="914400" cy="914400"/>
          </a:xfrm>
          <a:prstGeom prst="rect">
            <a:avLst/>
          </a:prstGeom>
          <a:noFill/>
          <a:ln>
            <a:noFill/>
          </a:ln>
        </p:spPr>
      </p:pic>
      <p:pic>
        <p:nvPicPr>
          <p:cNvPr descr="Badge Heart with solid fill" id="348" name="Google Shape;348;g21dc40f5cbe_0_0"/>
          <p:cNvPicPr preferRelativeResize="0"/>
          <p:nvPr/>
        </p:nvPicPr>
        <p:blipFill rotWithShape="1">
          <a:blip r:embed="rId4">
            <a:alphaModFix/>
          </a:blip>
          <a:srcRect b="0" l="0" r="0" t="0"/>
          <a:stretch/>
        </p:blipFill>
        <p:spPr>
          <a:xfrm>
            <a:off x="1438275" y="3514579"/>
            <a:ext cx="914400" cy="914400"/>
          </a:xfrm>
          <a:prstGeom prst="rect">
            <a:avLst/>
          </a:prstGeom>
          <a:noFill/>
          <a:ln>
            <a:noFill/>
          </a:ln>
        </p:spPr>
      </p:pic>
      <p:pic>
        <p:nvPicPr>
          <p:cNvPr descr="Wedding cake with solid fill" id="349" name="Google Shape;349;g21dc40f5cbe_0_0"/>
          <p:cNvPicPr preferRelativeResize="0"/>
          <p:nvPr/>
        </p:nvPicPr>
        <p:blipFill rotWithShape="1">
          <a:blip r:embed="rId5">
            <a:alphaModFix/>
          </a:blip>
          <a:srcRect b="0" l="0" r="0" t="0"/>
          <a:stretch/>
        </p:blipFill>
        <p:spPr>
          <a:xfrm>
            <a:off x="1103092" y="4876727"/>
            <a:ext cx="914400" cy="914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3" name="Shape 353"/>
        <p:cNvGrpSpPr/>
        <p:nvPr/>
      </p:nvGrpSpPr>
      <p:grpSpPr>
        <a:xfrm>
          <a:off x="0" y="0"/>
          <a:ext cx="0" cy="0"/>
          <a:chOff x="0" y="0"/>
          <a:chExt cx="0" cy="0"/>
        </a:xfrm>
      </p:grpSpPr>
      <p:grpSp>
        <p:nvGrpSpPr>
          <p:cNvPr id="354" name="Google Shape;354;p6"/>
          <p:cNvGrpSpPr/>
          <p:nvPr/>
        </p:nvGrpSpPr>
        <p:grpSpPr>
          <a:xfrm>
            <a:off x="922196" y="2345424"/>
            <a:ext cx="10347608" cy="3128347"/>
            <a:chOff x="3033" y="87770"/>
            <a:chExt cx="10347608" cy="3128347"/>
          </a:xfrm>
        </p:grpSpPr>
        <p:sp>
          <p:nvSpPr>
            <p:cNvPr id="355" name="Google Shape;355;p6"/>
            <p:cNvSpPr/>
            <p:nvPr/>
          </p:nvSpPr>
          <p:spPr>
            <a:xfrm>
              <a:off x="3033" y="87770"/>
              <a:ext cx="2406420" cy="1443852"/>
            </a:xfrm>
            <a:prstGeom prst="rect">
              <a:avLst/>
            </a:prstGeom>
            <a:gradFill>
              <a:gsLst>
                <a:gs pos="0">
                  <a:srgbClr val="6DC6AD"/>
                </a:gs>
                <a:gs pos="69000">
                  <a:srgbClr val="3BC3A2"/>
                </a:gs>
                <a:gs pos="100000">
                  <a:srgbClr val="34B193"/>
                </a:gs>
              </a:gsLst>
              <a:lin ang="5400000" scaled="0"/>
            </a:gradFill>
            <a:ln>
              <a:noFill/>
            </a:ln>
            <a:effectLst>
              <a:outerShdw blurRad="50800" rotWithShape="0" dir="5400000" dist="38100" sy="96000">
                <a:srgbClr val="000000">
                  <a:alpha val="5333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6"/>
            <p:cNvSpPr txBox="1"/>
            <p:nvPr/>
          </p:nvSpPr>
          <p:spPr>
            <a:xfrm>
              <a:off x="3033" y="87770"/>
              <a:ext cx="2406420" cy="1443852"/>
            </a:xfrm>
            <a:prstGeom prst="rect">
              <a:avLst/>
            </a:prstGeom>
            <a:noFill/>
            <a:ln>
              <a:noFill/>
            </a:ln>
          </p:spPr>
          <p:txBody>
            <a:bodyPr anchorCtr="0" anchor="ctr" bIns="114300" lIns="114300" spcFirstLastPara="1" rIns="114300" wrap="square" tIns="114300">
              <a:noAutofit/>
            </a:bodyPr>
            <a:lstStyle/>
            <a:p>
              <a:pPr indent="0" lvl="0" marL="0" marR="0" rtl="0" algn="ctr">
                <a:lnSpc>
                  <a:spcPct val="90000"/>
                </a:lnSpc>
                <a:spcBef>
                  <a:spcPts val="0"/>
                </a:spcBef>
                <a:spcAft>
                  <a:spcPts val="0"/>
                </a:spcAft>
                <a:buClr>
                  <a:schemeClr val="lt1"/>
                </a:buClr>
                <a:buSzPts val="3000"/>
                <a:buFont typeface="Rockwell"/>
                <a:buNone/>
              </a:pPr>
              <a:r>
                <a:rPr b="0" i="0" lang="en-US" sz="3000" u="none" cap="none" strike="noStrike">
                  <a:solidFill>
                    <a:schemeClr val="lt1"/>
                  </a:solidFill>
                  <a:latin typeface="Rockwell"/>
                  <a:ea typeface="Rockwell"/>
                  <a:cs typeface="Rockwell"/>
                  <a:sym typeface="Rockwell"/>
                </a:rPr>
                <a:t>Jumping of the Broom</a:t>
              </a:r>
              <a:endParaRPr b="0" i="0" sz="1400" u="none" cap="none" strike="noStrike">
                <a:solidFill>
                  <a:srgbClr val="000000"/>
                </a:solidFill>
                <a:latin typeface="Arial"/>
                <a:ea typeface="Arial"/>
                <a:cs typeface="Arial"/>
                <a:sym typeface="Arial"/>
              </a:endParaRPr>
            </a:p>
          </p:txBody>
        </p:sp>
        <p:sp>
          <p:nvSpPr>
            <p:cNvPr id="357" name="Google Shape;357;p6"/>
            <p:cNvSpPr/>
            <p:nvPr/>
          </p:nvSpPr>
          <p:spPr>
            <a:xfrm>
              <a:off x="2650095" y="87770"/>
              <a:ext cx="2406420" cy="1443852"/>
            </a:xfrm>
            <a:prstGeom prst="rect">
              <a:avLst/>
            </a:prstGeom>
            <a:gradFill>
              <a:gsLst>
                <a:gs pos="0">
                  <a:srgbClr val="6AA9D0"/>
                </a:gs>
                <a:gs pos="69000">
                  <a:srgbClr val="3797CE"/>
                </a:gs>
                <a:gs pos="100000">
                  <a:srgbClr val="2D8ABD"/>
                </a:gs>
              </a:gsLst>
              <a:lin ang="5400000" scaled="0"/>
            </a:gradFill>
            <a:ln>
              <a:noFill/>
            </a:ln>
            <a:effectLst>
              <a:outerShdw blurRad="50800" rotWithShape="0" dir="5400000" dist="38100" sy="96000">
                <a:srgbClr val="000000">
                  <a:alpha val="5333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6"/>
            <p:cNvSpPr txBox="1"/>
            <p:nvPr/>
          </p:nvSpPr>
          <p:spPr>
            <a:xfrm>
              <a:off x="2650095" y="87770"/>
              <a:ext cx="2406420" cy="1443852"/>
            </a:xfrm>
            <a:prstGeom prst="rect">
              <a:avLst/>
            </a:prstGeom>
            <a:noFill/>
            <a:ln>
              <a:noFill/>
            </a:ln>
          </p:spPr>
          <p:txBody>
            <a:bodyPr anchorCtr="0" anchor="ctr" bIns="114300" lIns="114300" spcFirstLastPara="1" rIns="114300" wrap="square" tIns="114300">
              <a:noAutofit/>
            </a:bodyPr>
            <a:lstStyle/>
            <a:p>
              <a:pPr indent="0" lvl="0" marL="0" marR="0" rtl="0" algn="ctr">
                <a:lnSpc>
                  <a:spcPct val="90000"/>
                </a:lnSpc>
                <a:spcBef>
                  <a:spcPts val="0"/>
                </a:spcBef>
                <a:spcAft>
                  <a:spcPts val="0"/>
                </a:spcAft>
                <a:buClr>
                  <a:schemeClr val="lt1"/>
                </a:buClr>
                <a:buSzPts val="3000"/>
                <a:buFont typeface="Rockwell"/>
                <a:buNone/>
              </a:pPr>
              <a:r>
                <a:rPr b="0" i="0" lang="en-US" sz="3000" u="none" cap="none" strike="noStrike">
                  <a:solidFill>
                    <a:schemeClr val="lt1"/>
                  </a:solidFill>
                  <a:latin typeface="Rockwell"/>
                  <a:ea typeface="Rockwell"/>
                  <a:cs typeface="Rockwell"/>
                  <a:sym typeface="Rockwell"/>
                </a:rPr>
                <a:t>Libation Ceremony</a:t>
              </a:r>
              <a:endParaRPr b="0" i="0" sz="1400" u="none" cap="none" strike="noStrike">
                <a:solidFill>
                  <a:srgbClr val="000000"/>
                </a:solidFill>
                <a:latin typeface="Arial"/>
                <a:ea typeface="Arial"/>
                <a:cs typeface="Arial"/>
                <a:sym typeface="Arial"/>
              </a:endParaRPr>
            </a:p>
          </p:txBody>
        </p:sp>
        <p:sp>
          <p:nvSpPr>
            <p:cNvPr id="359" name="Google Shape;359;p6"/>
            <p:cNvSpPr/>
            <p:nvPr/>
          </p:nvSpPr>
          <p:spPr>
            <a:xfrm>
              <a:off x="5297158" y="87770"/>
              <a:ext cx="2406420" cy="1443852"/>
            </a:xfrm>
            <a:prstGeom prst="rect">
              <a:avLst/>
            </a:prstGeom>
            <a:gradFill>
              <a:gsLst>
                <a:gs pos="0">
                  <a:srgbClr val="A77FCF"/>
                </a:gs>
                <a:gs pos="69000">
                  <a:srgbClr val="9054C9"/>
                </a:gs>
                <a:gs pos="100000">
                  <a:srgbClr val="8347BA"/>
                </a:gs>
              </a:gsLst>
              <a:lin ang="5400000" scaled="0"/>
            </a:gradFill>
            <a:ln>
              <a:noFill/>
            </a:ln>
            <a:effectLst>
              <a:outerShdw blurRad="50800" rotWithShape="0" dir="5400000" dist="38100" sy="96000">
                <a:srgbClr val="000000">
                  <a:alpha val="5333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6"/>
            <p:cNvSpPr txBox="1"/>
            <p:nvPr/>
          </p:nvSpPr>
          <p:spPr>
            <a:xfrm>
              <a:off x="5297158" y="87770"/>
              <a:ext cx="2406420" cy="1443852"/>
            </a:xfrm>
            <a:prstGeom prst="rect">
              <a:avLst/>
            </a:prstGeom>
            <a:noFill/>
            <a:ln>
              <a:noFill/>
            </a:ln>
          </p:spPr>
          <p:txBody>
            <a:bodyPr anchorCtr="0" anchor="ctr" bIns="114300" lIns="114300" spcFirstLastPara="1" rIns="114300" wrap="square" tIns="114300">
              <a:noAutofit/>
            </a:bodyPr>
            <a:lstStyle/>
            <a:p>
              <a:pPr indent="0" lvl="0" marL="0" marR="0" rtl="0" algn="ctr">
                <a:lnSpc>
                  <a:spcPct val="90000"/>
                </a:lnSpc>
                <a:spcBef>
                  <a:spcPts val="0"/>
                </a:spcBef>
                <a:spcAft>
                  <a:spcPts val="0"/>
                </a:spcAft>
                <a:buClr>
                  <a:schemeClr val="lt1"/>
                </a:buClr>
                <a:buSzPts val="3000"/>
                <a:buFont typeface="Rockwell"/>
                <a:buNone/>
              </a:pPr>
              <a:r>
                <a:rPr b="0" i="0" lang="en-US" sz="3000" u="none" cap="none" strike="noStrike">
                  <a:solidFill>
                    <a:schemeClr val="lt1"/>
                  </a:solidFill>
                  <a:latin typeface="Rockwell"/>
                  <a:ea typeface="Rockwell"/>
                  <a:cs typeface="Rockwell"/>
                  <a:sym typeface="Rockwell"/>
                </a:rPr>
                <a:t>Tasting of the Elements</a:t>
              </a:r>
              <a:endParaRPr b="0" i="0" sz="1400" u="none" cap="none" strike="noStrike">
                <a:solidFill>
                  <a:srgbClr val="000000"/>
                </a:solidFill>
                <a:latin typeface="Arial"/>
                <a:ea typeface="Arial"/>
                <a:cs typeface="Arial"/>
                <a:sym typeface="Arial"/>
              </a:endParaRPr>
            </a:p>
          </p:txBody>
        </p:sp>
        <p:sp>
          <p:nvSpPr>
            <p:cNvPr id="361" name="Google Shape;361;p6"/>
            <p:cNvSpPr/>
            <p:nvPr/>
          </p:nvSpPr>
          <p:spPr>
            <a:xfrm>
              <a:off x="7944221" y="87770"/>
              <a:ext cx="2406420" cy="1443852"/>
            </a:xfrm>
            <a:prstGeom prst="rect">
              <a:avLst/>
            </a:prstGeom>
            <a:gradFill>
              <a:gsLst>
                <a:gs pos="0">
                  <a:srgbClr val="CA6C85"/>
                </a:gs>
                <a:gs pos="69000">
                  <a:srgbClr val="C93861"/>
                </a:gs>
                <a:gs pos="100000">
                  <a:srgbClr val="B73157"/>
                </a:gs>
              </a:gsLst>
              <a:lin ang="5400000" scaled="0"/>
            </a:gradFill>
            <a:ln>
              <a:noFill/>
            </a:ln>
            <a:effectLst>
              <a:outerShdw blurRad="50800" rotWithShape="0" dir="5400000" dist="38100" sy="96000">
                <a:srgbClr val="000000">
                  <a:alpha val="5333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6"/>
            <p:cNvSpPr txBox="1"/>
            <p:nvPr/>
          </p:nvSpPr>
          <p:spPr>
            <a:xfrm>
              <a:off x="7944221" y="87770"/>
              <a:ext cx="2406420" cy="1443852"/>
            </a:xfrm>
            <a:prstGeom prst="rect">
              <a:avLst/>
            </a:prstGeom>
            <a:noFill/>
            <a:ln>
              <a:noFill/>
            </a:ln>
          </p:spPr>
          <p:txBody>
            <a:bodyPr anchorCtr="0" anchor="ctr" bIns="114300" lIns="114300" spcFirstLastPara="1" rIns="114300" wrap="square" tIns="114300">
              <a:noAutofit/>
            </a:bodyPr>
            <a:lstStyle/>
            <a:p>
              <a:pPr indent="0" lvl="0" marL="0" marR="0" rtl="0" algn="ctr">
                <a:lnSpc>
                  <a:spcPct val="90000"/>
                </a:lnSpc>
                <a:spcBef>
                  <a:spcPts val="0"/>
                </a:spcBef>
                <a:spcAft>
                  <a:spcPts val="0"/>
                </a:spcAft>
                <a:buClr>
                  <a:schemeClr val="lt1"/>
                </a:buClr>
                <a:buSzPts val="3000"/>
                <a:buFont typeface="Rockwell"/>
                <a:buNone/>
              </a:pPr>
              <a:r>
                <a:rPr b="0" i="0" lang="en-US" sz="3000" u="none" cap="none" strike="noStrike">
                  <a:solidFill>
                    <a:schemeClr val="lt1"/>
                  </a:solidFill>
                  <a:latin typeface="Rockwell"/>
                  <a:ea typeface="Rockwell"/>
                  <a:cs typeface="Rockwell"/>
                  <a:sym typeface="Rockwell"/>
                </a:rPr>
                <a:t>Unity Candle</a:t>
              </a:r>
              <a:endParaRPr b="0" i="0" sz="1400" u="none" cap="none" strike="noStrike">
                <a:solidFill>
                  <a:srgbClr val="000000"/>
                </a:solidFill>
                <a:latin typeface="Arial"/>
                <a:ea typeface="Arial"/>
                <a:cs typeface="Arial"/>
                <a:sym typeface="Arial"/>
              </a:endParaRPr>
            </a:p>
          </p:txBody>
        </p:sp>
        <p:sp>
          <p:nvSpPr>
            <p:cNvPr id="363" name="Google Shape;363;p6"/>
            <p:cNvSpPr/>
            <p:nvPr/>
          </p:nvSpPr>
          <p:spPr>
            <a:xfrm>
              <a:off x="3033" y="1772265"/>
              <a:ext cx="2406420" cy="1443852"/>
            </a:xfrm>
            <a:prstGeom prst="rect">
              <a:avLst/>
            </a:prstGeom>
            <a:gradFill>
              <a:gsLst>
                <a:gs pos="0">
                  <a:srgbClr val="E0A862"/>
                </a:gs>
                <a:gs pos="69000">
                  <a:srgbClr val="E39624"/>
                </a:gs>
                <a:gs pos="100000">
                  <a:srgbClr val="D1891C"/>
                </a:gs>
              </a:gsLst>
              <a:lin ang="5400000" scaled="0"/>
            </a:gradFill>
            <a:ln>
              <a:noFill/>
            </a:ln>
            <a:effectLst>
              <a:outerShdw blurRad="50800" rotWithShape="0" dir="5400000" dist="38100" sy="96000">
                <a:srgbClr val="000000">
                  <a:alpha val="5333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6"/>
            <p:cNvSpPr txBox="1"/>
            <p:nvPr/>
          </p:nvSpPr>
          <p:spPr>
            <a:xfrm>
              <a:off x="3033" y="1772265"/>
              <a:ext cx="2406420" cy="1443852"/>
            </a:xfrm>
            <a:prstGeom prst="rect">
              <a:avLst/>
            </a:prstGeom>
            <a:noFill/>
            <a:ln>
              <a:noFill/>
            </a:ln>
          </p:spPr>
          <p:txBody>
            <a:bodyPr anchorCtr="0" anchor="ctr" bIns="114300" lIns="114300" spcFirstLastPara="1" rIns="114300" wrap="square" tIns="114300">
              <a:noAutofit/>
            </a:bodyPr>
            <a:lstStyle/>
            <a:p>
              <a:pPr indent="0" lvl="0" marL="0" marR="0" rtl="0" algn="ctr">
                <a:lnSpc>
                  <a:spcPct val="90000"/>
                </a:lnSpc>
                <a:spcBef>
                  <a:spcPts val="0"/>
                </a:spcBef>
                <a:spcAft>
                  <a:spcPts val="0"/>
                </a:spcAft>
                <a:buClr>
                  <a:schemeClr val="lt1"/>
                </a:buClr>
                <a:buSzPts val="3000"/>
                <a:buFont typeface="Rockwell"/>
                <a:buNone/>
              </a:pPr>
              <a:r>
                <a:rPr b="0" i="0" lang="en-US" sz="3000" u="none" cap="none" strike="noStrike">
                  <a:solidFill>
                    <a:schemeClr val="lt1"/>
                  </a:solidFill>
                  <a:latin typeface="Rockwell"/>
                  <a:ea typeface="Rockwell"/>
                  <a:cs typeface="Rockwell"/>
                  <a:sym typeface="Rockwell"/>
                </a:rPr>
                <a:t>Sand Ceremony</a:t>
              </a:r>
              <a:endParaRPr b="0" i="0" sz="1400" u="none" cap="none" strike="noStrike">
                <a:solidFill>
                  <a:srgbClr val="000000"/>
                </a:solidFill>
                <a:latin typeface="Arial"/>
                <a:ea typeface="Arial"/>
                <a:cs typeface="Arial"/>
                <a:sym typeface="Arial"/>
              </a:endParaRPr>
            </a:p>
          </p:txBody>
        </p:sp>
        <p:sp>
          <p:nvSpPr>
            <p:cNvPr id="365" name="Google Shape;365;p6"/>
            <p:cNvSpPr/>
            <p:nvPr/>
          </p:nvSpPr>
          <p:spPr>
            <a:xfrm>
              <a:off x="2650095" y="1772265"/>
              <a:ext cx="2406420" cy="1443852"/>
            </a:xfrm>
            <a:prstGeom prst="rect">
              <a:avLst/>
            </a:prstGeom>
            <a:gradFill>
              <a:gsLst>
                <a:gs pos="0">
                  <a:srgbClr val="6DC6AD"/>
                </a:gs>
                <a:gs pos="69000">
                  <a:srgbClr val="3BC3A2"/>
                </a:gs>
                <a:gs pos="100000">
                  <a:srgbClr val="34B193"/>
                </a:gs>
              </a:gsLst>
              <a:lin ang="5400000" scaled="0"/>
            </a:gradFill>
            <a:ln>
              <a:noFill/>
            </a:ln>
            <a:effectLst>
              <a:outerShdw blurRad="50800" rotWithShape="0" dir="5400000" dist="38100" sy="96000">
                <a:srgbClr val="000000">
                  <a:alpha val="5333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6"/>
            <p:cNvSpPr txBox="1"/>
            <p:nvPr/>
          </p:nvSpPr>
          <p:spPr>
            <a:xfrm>
              <a:off x="2650095" y="1772265"/>
              <a:ext cx="2406420" cy="1443852"/>
            </a:xfrm>
            <a:prstGeom prst="rect">
              <a:avLst/>
            </a:prstGeom>
            <a:noFill/>
            <a:ln>
              <a:noFill/>
            </a:ln>
          </p:spPr>
          <p:txBody>
            <a:bodyPr anchorCtr="0" anchor="ctr" bIns="114300" lIns="114300" spcFirstLastPara="1" rIns="114300" wrap="square" tIns="114300">
              <a:noAutofit/>
            </a:bodyPr>
            <a:lstStyle/>
            <a:p>
              <a:pPr indent="0" lvl="0" marL="0" marR="0" rtl="0" algn="ctr">
                <a:lnSpc>
                  <a:spcPct val="90000"/>
                </a:lnSpc>
                <a:spcBef>
                  <a:spcPts val="0"/>
                </a:spcBef>
                <a:spcAft>
                  <a:spcPts val="0"/>
                </a:spcAft>
                <a:buClr>
                  <a:schemeClr val="lt1"/>
                </a:buClr>
                <a:buSzPts val="3000"/>
                <a:buFont typeface="Rockwell"/>
                <a:buNone/>
              </a:pPr>
              <a:r>
                <a:rPr b="0" i="0" lang="en-US" sz="3000" u="none" cap="none" strike="noStrike">
                  <a:solidFill>
                    <a:schemeClr val="lt1"/>
                  </a:solidFill>
                  <a:latin typeface="Rockwell"/>
                  <a:ea typeface="Rockwell"/>
                  <a:cs typeface="Rockwell"/>
                  <a:sym typeface="Rockwell"/>
                </a:rPr>
                <a:t>Unity Water Ceremony</a:t>
              </a:r>
              <a:endParaRPr b="0" i="0" sz="1400" u="none" cap="none" strike="noStrike">
                <a:solidFill>
                  <a:srgbClr val="000000"/>
                </a:solidFill>
                <a:latin typeface="Arial"/>
                <a:ea typeface="Arial"/>
                <a:cs typeface="Arial"/>
                <a:sym typeface="Arial"/>
              </a:endParaRPr>
            </a:p>
          </p:txBody>
        </p:sp>
        <p:sp>
          <p:nvSpPr>
            <p:cNvPr id="367" name="Google Shape;367;p6"/>
            <p:cNvSpPr/>
            <p:nvPr/>
          </p:nvSpPr>
          <p:spPr>
            <a:xfrm>
              <a:off x="5297158" y="1772265"/>
              <a:ext cx="2406420" cy="1443852"/>
            </a:xfrm>
            <a:prstGeom prst="rect">
              <a:avLst/>
            </a:prstGeom>
            <a:gradFill>
              <a:gsLst>
                <a:gs pos="0">
                  <a:srgbClr val="6AA9D0"/>
                </a:gs>
                <a:gs pos="69000">
                  <a:srgbClr val="3797CE"/>
                </a:gs>
                <a:gs pos="100000">
                  <a:srgbClr val="2D8ABD"/>
                </a:gs>
              </a:gsLst>
              <a:lin ang="5400000" scaled="0"/>
            </a:gradFill>
            <a:ln>
              <a:noFill/>
            </a:ln>
            <a:effectLst>
              <a:outerShdw blurRad="50800" rotWithShape="0" dir="5400000" dist="38100" sy="96000">
                <a:srgbClr val="000000">
                  <a:alpha val="5333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6"/>
            <p:cNvSpPr txBox="1"/>
            <p:nvPr/>
          </p:nvSpPr>
          <p:spPr>
            <a:xfrm>
              <a:off x="5297158" y="1772265"/>
              <a:ext cx="2406420" cy="1443852"/>
            </a:xfrm>
            <a:prstGeom prst="rect">
              <a:avLst/>
            </a:prstGeom>
            <a:noFill/>
            <a:ln>
              <a:noFill/>
            </a:ln>
          </p:spPr>
          <p:txBody>
            <a:bodyPr anchorCtr="0" anchor="ctr" bIns="114300" lIns="114300" spcFirstLastPara="1" rIns="114300" wrap="square" tIns="114300">
              <a:noAutofit/>
            </a:bodyPr>
            <a:lstStyle/>
            <a:p>
              <a:pPr indent="0" lvl="0" marL="0" marR="0" rtl="0" algn="ctr">
                <a:lnSpc>
                  <a:spcPct val="90000"/>
                </a:lnSpc>
                <a:spcBef>
                  <a:spcPts val="0"/>
                </a:spcBef>
                <a:spcAft>
                  <a:spcPts val="0"/>
                </a:spcAft>
                <a:buClr>
                  <a:schemeClr val="lt1"/>
                </a:buClr>
                <a:buSzPts val="3000"/>
                <a:buFont typeface="Rockwell"/>
                <a:buNone/>
              </a:pPr>
              <a:r>
                <a:rPr b="0" i="0" lang="en-US" sz="3000" u="none" cap="none" strike="noStrike">
                  <a:solidFill>
                    <a:schemeClr val="lt1"/>
                  </a:solidFill>
                  <a:latin typeface="Rockwell"/>
                  <a:ea typeface="Rockwell"/>
                  <a:cs typeface="Rockwell"/>
                  <a:sym typeface="Rockwell"/>
                </a:rPr>
                <a:t>Tying of the Knot</a:t>
              </a:r>
              <a:endParaRPr b="0" i="0" sz="1400" u="none" cap="none" strike="noStrike">
                <a:solidFill>
                  <a:srgbClr val="000000"/>
                </a:solidFill>
                <a:latin typeface="Arial"/>
                <a:ea typeface="Arial"/>
                <a:cs typeface="Arial"/>
                <a:sym typeface="Arial"/>
              </a:endParaRPr>
            </a:p>
          </p:txBody>
        </p:sp>
        <p:sp>
          <p:nvSpPr>
            <p:cNvPr id="369" name="Google Shape;369;p6"/>
            <p:cNvSpPr/>
            <p:nvPr/>
          </p:nvSpPr>
          <p:spPr>
            <a:xfrm>
              <a:off x="7944221" y="1772265"/>
              <a:ext cx="2406420" cy="1443852"/>
            </a:xfrm>
            <a:prstGeom prst="rect">
              <a:avLst/>
            </a:prstGeom>
            <a:gradFill>
              <a:gsLst>
                <a:gs pos="0">
                  <a:srgbClr val="A77FCF"/>
                </a:gs>
                <a:gs pos="69000">
                  <a:srgbClr val="9054C9"/>
                </a:gs>
                <a:gs pos="100000">
                  <a:srgbClr val="8347BA"/>
                </a:gs>
              </a:gsLst>
              <a:lin ang="5400000" scaled="0"/>
            </a:gradFill>
            <a:ln>
              <a:noFill/>
            </a:ln>
            <a:effectLst>
              <a:outerShdw blurRad="50800" rotWithShape="0" dir="5400000" dist="38100" sy="96000">
                <a:srgbClr val="000000">
                  <a:alpha val="5333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6"/>
            <p:cNvSpPr txBox="1"/>
            <p:nvPr/>
          </p:nvSpPr>
          <p:spPr>
            <a:xfrm>
              <a:off x="7944221" y="1772265"/>
              <a:ext cx="2406420" cy="1443852"/>
            </a:xfrm>
            <a:prstGeom prst="rect">
              <a:avLst/>
            </a:prstGeom>
            <a:noFill/>
            <a:ln>
              <a:noFill/>
            </a:ln>
          </p:spPr>
          <p:txBody>
            <a:bodyPr anchorCtr="0" anchor="ctr" bIns="114300" lIns="114300" spcFirstLastPara="1" rIns="114300" wrap="square" tIns="114300">
              <a:noAutofit/>
            </a:bodyPr>
            <a:lstStyle/>
            <a:p>
              <a:pPr indent="0" lvl="0" marL="0" marR="0" rtl="0" algn="ctr">
                <a:lnSpc>
                  <a:spcPct val="90000"/>
                </a:lnSpc>
                <a:spcBef>
                  <a:spcPts val="0"/>
                </a:spcBef>
                <a:spcAft>
                  <a:spcPts val="0"/>
                </a:spcAft>
                <a:buClr>
                  <a:schemeClr val="lt1"/>
                </a:buClr>
                <a:buSzPts val="3000"/>
                <a:buFont typeface="Rockwell"/>
                <a:buNone/>
              </a:pPr>
              <a:r>
                <a:rPr b="0" i="0" lang="en-US" sz="3000" u="none" cap="none" strike="noStrike">
                  <a:solidFill>
                    <a:schemeClr val="lt1"/>
                  </a:solidFill>
                  <a:latin typeface="Rockwell"/>
                  <a:ea typeface="Rockwell"/>
                  <a:cs typeface="Rockwell"/>
                  <a:sym typeface="Rockwell"/>
                </a:rPr>
                <a:t>Hand Tying</a:t>
              </a:r>
              <a:endParaRPr b="0" i="0" sz="1400" u="none" cap="none" strike="noStrike">
                <a:solidFill>
                  <a:srgbClr val="000000"/>
                </a:solidFill>
                <a:latin typeface="Arial"/>
                <a:ea typeface="Arial"/>
                <a:cs typeface="Arial"/>
                <a:sym typeface="Arial"/>
              </a:endParaRPr>
            </a:p>
          </p:txBody>
        </p:sp>
      </p:grpSp>
      <p:sp>
        <p:nvSpPr>
          <p:cNvPr id="371" name="Google Shape;371;p6"/>
          <p:cNvSpPr txBox="1"/>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800"/>
              <a:buFont typeface="Bookman Old Style"/>
              <a:buNone/>
            </a:pPr>
            <a:r>
              <a:rPr b="1" i="0" lang="en-US" sz="3400" u="none" cap="none" strike="noStrike">
                <a:solidFill>
                  <a:schemeClr val="lt1"/>
                </a:solidFill>
                <a:latin typeface="Bookman Old Style"/>
                <a:ea typeface="Bookman Old Style"/>
                <a:cs typeface="Bookman Old Style"/>
                <a:sym typeface="Bookman Old Style"/>
              </a:rPr>
              <a:t>ETHNIC CEREMONY/TRADITIONAL OPTIONS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5" name="Shape 375"/>
        <p:cNvGrpSpPr/>
        <p:nvPr/>
      </p:nvGrpSpPr>
      <p:grpSpPr>
        <a:xfrm>
          <a:off x="0" y="0"/>
          <a:ext cx="0" cy="0"/>
          <a:chOff x="0" y="0"/>
          <a:chExt cx="0" cy="0"/>
        </a:xfrm>
      </p:grpSpPr>
      <p:sp>
        <p:nvSpPr>
          <p:cNvPr id="376" name="Google Shape;376;p7"/>
          <p:cNvSpPr txBox="1"/>
          <p:nvPr/>
        </p:nvSpPr>
        <p:spPr>
          <a:xfrm>
            <a:off x="415600" y="5882632"/>
            <a:ext cx="11360800" cy="88958"/>
          </a:xfrm>
          <a:prstGeom prst="rect">
            <a:avLst/>
          </a:prstGeom>
          <a:noFill/>
          <a:ln>
            <a:noFill/>
          </a:ln>
        </p:spPr>
        <p:txBody>
          <a:bodyPr anchorCtr="0" anchor="t" bIns="121900" lIns="121900" spcFirstLastPara="1" rIns="121900" wrap="square" tIns="121900">
            <a:normAutofit fontScale="25000" lnSpcReduction="20000"/>
          </a:bodyPr>
          <a:lstStyle/>
          <a:p>
            <a:pPr indent="0" lvl="0" marL="0" marR="0" rtl="0" algn="l">
              <a:lnSpc>
                <a:spcPct val="90000"/>
              </a:lnSpc>
              <a:spcBef>
                <a:spcPts val="0"/>
              </a:spcBef>
              <a:spcAft>
                <a:spcPts val="0"/>
              </a:spcAft>
              <a:buClr>
                <a:schemeClr val="lt1"/>
              </a:buClr>
              <a:buSzPct val="329411"/>
              <a:buFont typeface="Bookman Old Style"/>
              <a:buNone/>
            </a:pPr>
            <a:r>
              <a:t/>
            </a:r>
            <a:endParaRPr b="1" i="0" sz="3400" u="none" cap="none" strike="noStrike">
              <a:solidFill>
                <a:schemeClr val="lt1"/>
              </a:solidFill>
              <a:latin typeface="Bookman Old Style"/>
              <a:ea typeface="Bookman Old Style"/>
              <a:cs typeface="Bookman Old Style"/>
              <a:sym typeface="Bookman Old Style"/>
            </a:endParaRPr>
          </a:p>
        </p:txBody>
      </p:sp>
      <p:grpSp>
        <p:nvGrpSpPr>
          <p:cNvPr id="377" name="Google Shape;377;p7"/>
          <p:cNvGrpSpPr/>
          <p:nvPr/>
        </p:nvGrpSpPr>
        <p:grpSpPr>
          <a:xfrm>
            <a:off x="1129792" y="1904897"/>
            <a:ext cx="9921765" cy="4343503"/>
            <a:chOff x="1550900" y="924"/>
            <a:chExt cx="7969107" cy="4933256"/>
          </a:xfrm>
        </p:grpSpPr>
        <p:sp>
          <p:nvSpPr>
            <p:cNvPr id="378" name="Google Shape;378;p7"/>
            <p:cNvSpPr/>
            <p:nvPr/>
          </p:nvSpPr>
          <p:spPr>
            <a:xfrm>
              <a:off x="1550900" y="924"/>
              <a:ext cx="3794813" cy="2276887"/>
            </a:xfrm>
            <a:prstGeom prst="rect">
              <a:avLst/>
            </a:prstGeom>
            <a:gradFill>
              <a:gsLst>
                <a:gs pos="0">
                  <a:srgbClr val="CA6C85"/>
                </a:gs>
                <a:gs pos="69000">
                  <a:srgbClr val="C93861"/>
                </a:gs>
                <a:gs pos="100000">
                  <a:srgbClr val="B73157"/>
                </a:gs>
              </a:gsLst>
              <a:lin ang="5400000" scaled="0"/>
            </a:gradFill>
            <a:ln>
              <a:noFill/>
            </a:ln>
            <a:effectLst>
              <a:outerShdw blurRad="50800" rotWithShape="0" dir="5400000" dist="38100" sy="96000">
                <a:srgbClr val="000000">
                  <a:alpha val="5333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7"/>
            <p:cNvSpPr txBox="1"/>
            <p:nvPr/>
          </p:nvSpPr>
          <p:spPr>
            <a:xfrm>
              <a:off x="1550900" y="924"/>
              <a:ext cx="3794813" cy="2276887"/>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Rockwell"/>
                <a:buNone/>
              </a:pPr>
              <a:r>
                <a:rPr b="1" i="0" lang="en-US" sz="1700" u="none" cap="none" strike="noStrike">
                  <a:solidFill>
                    <a:schemeClr val="lt1"/>
                  </a:solidFill>
                  <a:latin typeface="Rockwell"/>
                  <a:ea typeface="Rockwell"/>
                  <a:cs typeface="Rockwell"/>
                  <a:sym typeface="Rockwell"/>
                </a:rPr>
                <a:t>The Lord’s Prayer: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95"/>
                </a:spcBef>
                <a:spcAft>
                  <a:spcPts val="0"/>
                </a:spcAft>
                <a:buClr>
                  <a:schemeClr val="lt1"/>
                </a:buClr>
                <a:buSzPts val="1700"/>
                <a:buFont typeface="Rockwell"/>
                <a:buNone/>
              </a:pPr>
              <a:r>
                <a:rPr b="0" i="0" lang="en-US" sz="1700" u="none" cap="none" strike="noStrike">
                  <a:solidFill>
                    <a:schemeClr val="lt1"/>
                  </a:solidFill>
                  <a:latin typeface="Rockwell"/>
                  <a:ea typeface="Rockwell"/>
                  <a:cs typeface="Rockwell"/>
                  <a:sym typeface="Rockwell"/>
                </a:rPr>
                <a:t>The minister can pray the prayer, the couple can pray the prayer, or everyone can pray. With either of the latter options, it can be said in unison or repeated after the minister.</a:t>
              </a:r>
              <a:endParaRPr b="0" i="0" sz="1400" u="none" cap="none" strike="noStrike">
                <a:solidFill>
                  <a:srgbClr val="000000"/>
                </a:solidFill>
                <a:latin typeface="Arial"/>
                <a:ea typeface="Arial"/>
                <a:cs typeface="Arial"/>
                <a:sym typeface="Arial"/>
              </a:endParaRPr>
            </a:p>
          </p:txBody>
        </p:sp>
        <p:sp>
          <p:nvSpPr>
            <p:cNvPr id="380" name="Google Shape;380;p7"/>
            <p:cNvSpPr/>
            <p:nvPr/>
          </p:nvSpPr>
          <p:spPr>
            <a:xfrm>
              <a:off x="5725194" y="924"/>
              <a:ext cx="3794813" cy="2276887"/>
            </a:xfrm>
            <a:prstGeom prst="rect">
              <a:avLst/>
            </a:prstGeom>
            <a:gradFill>
              <a:gsLst>
                <a:gs pos="0">
                  <a:srgbClr val="66C3D5"/>
                </a:gs>
                <a:gs pos="69000">
                  <a:srgbClr val="2FBCD5"/>
                </a:gs>
                <a:gs pos="100000">
                  <a:srgbClr val="26ACC5"/>
                </a:gs>
              </a:gsLst>
              <a:lin ang="5400000" scaled="0"/>
            </a:gradFill>
            <a:ln>
              <a:noFill/>
            </a:ln>
            <a:effectLst>
              <a:outerShdw blurRad="50800" rotWithShape="0" dir="5400000" dist="38100" sy="96000">
                <a:srgbClr val="000000">
                  <a:alpha val="5333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7"/>
            <p:cNvSpPr txBox="1"/>
            <p:nvPr/>
          </p:nvSpPr>
          <p:spPr>
            <a:xfrm>
              <a:off x="5725194" y="924"/>
              <a:ext cx="3794813" cy="2276887"/>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Rockwell"/>
                <a:buNone/>
              </a:pPr>
              <a:r>
                <a:rPr b="1" i="0" lang="en-US" sz="1700" u="none" cap="none" strike="noStrike">
                  <a:solidFill>
                    <a:schemeClr val="lt1"/>
                  </a:solidFill>
                  <a:latin typeface="Rockwell"/>
                  <a:ea typeface="Rockwell"/>
                  <a:cs typeface="Rockwell"/>
                  <a:sym typeface="Rockwell"/>
                </a:rPr>
                <a:t>Communion: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95"/>
                </a:spcBef>
                <a:spcAft>
                  <a:spcPts val="0"/>
                </a:spcAft>
                <a:buClr>
                  <a:schemeClr val="lt1"/>
                </a:buClr>
                <a:buSzPts val="1700"/>
                <a:buFont typeface="Rockwell"/>
                <a:buNone/>
              </a:pPr>
              <a:r>
                <a:rPr b="0" i="0" lang="en-US" sz="1700" u="none" cap="none" strike="noStrike">
                  <a:solidFill>
                    <a:schemeClr val="lt1"/>
                  </a:solidFill>
                  <a:latin typeface="Rockwell"/>
                  <a:ea typeface="Rockwell"/>
                  <a:cs typeface="Rockwell"/>
                  <a:sym typeface="Rockwell"/>
                </a:rPr>
                <a:t>Christian couples, take communion to show that God is at the center of your marriage and fellowship together! This is something that you can do just between you and your bride or groom, or you can have your wedding party and/or guests take part as well!</a:t>
              </a:r>
              <a:endParaRPr b="0" i="0" sz="1400" u="none" cap="none" strike="noStrike">
                <a:solidFill>
                  <a:srgbClr val="000000"/>
                </a:solidFill>
                <a:latin typeface="Arial"/>
                <a:ea typeface="Arial"/>
                <a:cs typeface="Arial"/>
                <a:sym typeface="Arial"/>
              </a:endParaRPr>
            </a:p>
          </p:txBody>
        </p:sp>
        <p:sp>
          <p:nvSpPr>
            <p:cNvPr id="382" name="Google Shape;382;p7"/>
            <p:cNvSpPr/>
            <p:nvPr/>
          </p:nvSpPr>
          <p:spPr>
            <a:xfrm>
              <a:off x="3638047" y="2657293"/>
              <a:ext cx="3794813" cy="2276887"/>
            </a:xfrm>
            <a:prstGeom prst="rect">
              <a:avLst/>
            </a:prstGeom>
            <a:gradFill>
              <a:gsLst>
                <a:gs pos="0">
                  <a:srgbClr val="E0A662"/>
                </a:gs>
                <a:gs pos="69000">
                  <a:srgbClr val="E39424"/>
                </a:gs>
                <a:gs pos="100000">
                  <a:srgbClr val="D1871C"/>
                </a:gs>
              </a:gsLst>
              <a:lin ang="5400000" scaled="0"/>
            </a:gradFill>
            <a:ln>
              <a:noFill/>
            </a:ln>
            <a:effectLst>
              <a:outerShdw blurRad="50800" rotWithShape="0" dir="5400000" dist="38100" sy="96000">
                <a:srgbClr val="000000">
                  <a:alpha val="5333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7"/>
            <p:cNvSpPr txBox="1"/>
            <p:nvPr/>
          </p:nvSpPr>
          <p:spPr>
            <a:xfrm>
              <a:off x="3638047" y="2657293"/>
              <a:ext cx="3794813" cy="2276887"/>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Rockwell"/>
                <a:buNone/>
              </a:pPr>
              <a:r>
                <a:rPr b="1" i="0" lang="en-US" sz="1700" u="none" cap="none" strike="noStrike">
                  <a:solidFill>
                    <a:schemeClr val="lt1"/>
                  </a:solidFill>
                  <a:latin typeface="Rockwell"/>
                  <a:ea typeface="Rockwell"/>
                  <a:cs typeface="Rockwell"/>
                  <a:sym typeface="Rockwell"/>
                </a:rPr>
                <a:t>Scripture:</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95"/>
                </a:spcBef>
                <a:spcAft>
                  <a:spcPts val="0"/>
                </a:spcAft>
                <a:buClr>
                  <a:schemeClr val="lt1"/>
                </a:buClr>
                <a:buSzPts val="1700"/>
                <a:buFont typeface="Rockwell"/>
                <a:buNone/>
              </a:pPr>
              <a:r>
                <a:rPr b="0" i="0" lang="en-US" sz="1700" u="none" cap="none" strike="noStrike">
                  <a:solidFill>
                    <a:schemeClr val="lt1"/>
                  </a:solidFill>
                  <a:latin typeface="Rockwell"/>
                  <a:ea typeface="Rockwell"/>
                  <a:cs typeface="Rockwell"/>
                  <a:sym typeface="Rockwell"/>
                </a:rPr>
                <a:t>I Corinthians 13:4-7</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95"/>
                </a:spcBef>
                <a:spcAft>
                  <a:spcPts val="0"/>
                </a:spcAft>
                <a:buClr>
                  <a:schemeClr val="lt1"/>
                </a:buClr>
                <a:buSzPts val="1700"/>
                <a:buFont typeface="Rockwell"/>
                <a:buNone/>
              </a:pPr>
              <a:r>
                <a:rPr b="0" i="0" lang="en-US" sz="1700" u="none" cap="none" strike="noStrike">
                  <a:solidFill>
                    <a:schemeClr val="lt1"/>
                  </a:solidFill>
                  <a:latin typeface="Rockwell"/>
                  <a:ea typeface="Rockwell"/>
                  <a:cs typeface="Rockwell"/>
                  <a:sym typeface="Rockwell"/>
                </a:rPr>
                <a:t>Ephesians 4:2-3</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95"/>
                </a:spcBef>
                <a:spcAft>
                  <a:spcPts val="0"/>
                </a:spcAft>
                <a:buClr>
                  <a:schemeClr val="lt1"/>
                </a:buClr>
                <a:buSzPts val="1700"/>
                <a:buFont typeface="Rockwell"/>
                <a:buNone/>
              </a:pPr>
              <a:r>
                <a:rPr b="0" i="0" lang="en-US" sz="1700" u="none" cap="none" strike="noStrike">
                  <a:solidFill>
                    <a:schemeClr val="lt1"/>
                  </a:solidFill>
                  <a:latin typeface="Rockwell"/>
                  <a:ea typeface="Rockwell"/>
                  <a:cs typeface="Rockwell"/>
                  <a:sym typeface="Rockwell"/>
                </a:rPr>
                <a:t>Ruth 1</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95"/>
                </a:spcBef>
                <a:spcAft>
                  <a:spcPts val="0"/>
                </a:spcAft>
                <a:buClr>
                  <a:schemeClr val="lt1"/>
                </a:buClr>
                <a:buSzPts val="1700"/>
                <a:buFont typeface="Rockwell"/>
                <a:buNone/>
              </a:pPr>
              <a:r>
                <a:rPr b="0" i="0" lang="en-US" sz="1700" u="none" cap="none" strike="noStrike">
                  <a:solidFill>
                    <a:schemeClr val="lt1"/>
                  </a:solidFill>
                  <a:latin typeface="Rockwell"/>
                  <a:ea typeface="Rockwell"/>
                  <a:cs typeface="Rockwell"/>
                  <a:sym typeface="Rockwell"/>
                </a:rPr>
                <a:t>1 Corinthians 16</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95"/>
                </a:spcBef>
                <a:spcAft>
                  <a:spcPts val="0"/>
                </a:spcAft>
                <a:buClr>
                  <a:schemeClr val="lt1"/>
                </a:buClr>
                <a:buSzPts val="1700"/>
                <a:buFont typeface="Rockwell"/>
                <a:buNone/>
              </a:pPr>
              <a:r>
                <a:rPr b="0" i="0" lang="en-US" sz="1700" u="none" cap="none" strike="noStrike">
                  <a:solidFill>
                    <a:schemeClr val="lt1"/>
                  </a:solidFill>
                  <a:latin typeface="Rockwell"/>
                  <a:ea typeface="Rockwell"/>
                  <a:cs typeface="Rockwell"/>
                  <a:sym typeface="Rockwell"/>
                </a:rPr>
                <a:t>I Peter 4</a:t>
              </a:r>
              <a:endParaRPr b="0" i="0" sz="1400" u="none" cap="none" strike="noStrike">
                <a:solidFill>
                  <a:srgbClr val="000000"/>
                </a:solidFill>
                <a:latin typeface="Arial"/>
                <a:ea typeface="Arial"/>
                <a:cs typeface="Arial"/>
                <a:sym typeface="Arial"/>
              </a:endParaRPr>
            </a:p>
          </p:txBody>
        </p:sp>
      </p:grpSp>
      <p:sp>
        <p:nvSpPr>
          <p:cNvPr id="384" name="Google Shape;384;p7"/>
          <p:cNvSpPr txBox="1"/>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800"/>
              <a:buFont typeface="Bookman Old Style"/>
              <a:buNone/>
            </a:pPr>
            <a:r>
              <a:rPr b="1" i="0" lang="en-US" sz="3400" u="none" cap="none" strike="noStrike">
                <a:solidFill>
                  <a:schemeClr val="lt1"/>
                </a:solidFill>
                <a:latin typeface="Bookman Old Style"/>
                <a:ea typeface="Bookman Old Style"/>
                <a:cs typeface="Bookman Old Style"/>
                <a:sym typeface="Bookman Old Style"/>
              </a:rPr>
              <a:t>RELIGIOUS OPTIONS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8" name="Shape 388"/>
        <p:cNvGrpSpPr/>
        <p:nvPr/>
      </p:nvGrpSpPr>
      <p:grpSpPr>
        <a:xfrm>
          <a:off x="0" y="0"/>
          <a:ext cx="0" cy="0"/>
          <a:chOff x="0" y="0"/>
          <a:chExt cx="0" cy="0"/>
        </a:xfrm>
      </p:grpSpPr>
      <p:grpSp>
        <p:nvGrpSpPr>
          <p:cNvPr id="389" name="Google Shape;389;p5"/>
          <p:cNvGrpSpPr/>
          <p:nvPr/>
        </p:nvGrpSpPr>
        <p:grpSpPr>
          <a:xfrm>
            <a:off x="922673" y="2493969"/>
            <a:ext cx="10337127" cy="2831256"/>
            <a:chOff x="8273" y="236315"/>
            <a:chExt cx="10337127" cy="2831256"/>
          </a:xfrm>
        </p:grpSpPr>
        <p:sp>
          <p:nvSpPr>
            <p:cNvPr id="390" name="Google Shape;390;p5"/>
            <p:cNvSpPr/>
            <p:nvPr/>
          </p:nvSpPr>
          <p:spPr>
            <a:xfrm>
              <a:off x="8273" y="236315"/>
              <a:ext cx="3373779" cy="1012133"/>
            </a:xfrm>
            <a:prstGeom prst="rect">
              <a:avLst/>
            </a:prstGeom>
            <a:gradFill>
              <a:gsLst>
                <a:gs pos="0">
                  <a:srgbClr val="6DC6AD"/>
                </a:gs>
                <a:gs pos="69000">
                  <a:srgbClr val="3BC3A2"/>
                </a:gs>
                <a:gs pos="100000">
                  <a:srgbClr val="34B193"/>
                </a:gs>
              </a:gsLst>
              <a:lin ang="5400000" scaled="0"/>
            </a:gradFill>
            <a:ln cap="flat" cmpd="sng" w="12700">
              <a:solidFill>
                <a:schemeClr val="accent2"/>
              </a:solidFill>
              <a:prstDash val="solid"/>
              <a:round/>
              <a:headEnd len="sm" w="sm" type="none"/>
              <a:tailEnd len="sm" w="sm" type="none"/>
            </a:ln>
            <a:effectLst>
              <a:outerShdw blurRad="50800" rotWithShape="0" dir="5400000" dist="38100" sy="96000">
                <a:srgbClr val="000000">
                  <a:alpha val="5333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5"/>
            <p:cNvSpPr txBox="1"/>
            <p:nvPr/>
          </p:nvSpPr>
          <p:spPr>
            <a:xfrm>
              <a:off x="8273" y="236315"/>
              <a:ext cx="3373779" cy="1012133"/>
            </a:xfrm>
            <a:prstGeom prst="rect">
              <a:avLst/>
            </a:prstGeom>
            <a:noFill/>
            <a:ln>
              <a:noFill/>
            </a:ln>
          </p:spPr>
          <p:txBody>
            <a:bodyPr anchorCtr="0" anchor="ctr" bIns="266600" lIns="266600" spcFirstLastPara="1" rIns="266600" wrap="square" tIns="266600">
              <a:noAutofit/>
            </a:bodyPr>
            <a:lstStyle/>
            <a:p>
              <a:pPr indent="0" lvl="0" marL="0" marR="0" rtl="0" algn="ctr">
                <a:lnSpc>
                  <a:spcPct val="90000"/>
                </a:lnSpc>
                <a:spcBef>
                  <a:spcPts val="0"/>
                </a:spcBef>
                <a:spcAft>
                  <a:spcPts val="0"/>
                </a:spcAft>
                <a:buClr>
                  <a:schemeClr val="lt1"/>
                </a:buClr>
                <a:buSzPts val="3500"/>
                <a:buFont typeface="Rockwell"/>
                <a:buNone/>
              </a:pPr>
              <a:r>
                <a:rPr b="0" i="0" lang="en-US" sz="3500" u="none" cap="none" strike="noStrike">
                  <a:solidFill>
                    <a:schemeClr val="lt1"/>
                  </a:solidFill>
                  <a:latin typeface="Rockwell"/>
                  <a:ea typeface="Rockwell"/>
                  <a:cs typeface="Rockwell"/>
                  <a:sym typeface="Rockwell"/>
                </a:rPr>
                <a:t>Repeat</a:t>
              </a:r>
              <a:endParaRPr b="0" i="0" sz="1400" u="none" cap="none" strike="noStrike">
                <a:solidFill>
                  <a:srgbClr val="000000"/>
                </a:solidFill>
                <a:latin typeface="Arial"/>
                <a:ea typeface="Arial"/>
                <a:cs typeface="Arial"/>
                <a:sym typeface="Arial"/>
              </a:endParaRPr>
            </a:p>
          </p:txBody>
        </p:sp>
        <p:sp>
          <p:nvSpPr>
            <p:cNvPr id="392" name="Google Shape;392;p5"/>
            <p:cNvSpPr/>
            <p:nvPr/>
          </p:nvSpPr>
          <p:spPr>
            <a:xfrm>
              <a:off x="8273" y="1248449"/>
              <a:ext cx="3373779" cy="1819122"/>
            </a:xfrm>
            <a:prstGeom prst="rect">
              <a:avLst/>
            </a:prstGeom>
            <a:solidFill>
              <a:srgbClr val="CFE7DF">
                <a:alpha val="89411"/>
              </a:srgbClr>
            </a:solidFill>
            <a:ln cap="flat" cmpd="sng" w="12700">
              <a:solidFill>
                <a:srgbClr val="CFE7DF">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5"/>
            <p:cNvSpPr txBox="1"/>
            <p:nvPr/>
          </p:nvSpPr>
          <p:spPr>
            <a:xfrm>
              <a:off x="8273" y="1248449"/>
              <a:ext cx="3373779" cy="1819122"/>
            </a:xfrm>
            <a:prstGeom prst="rect">
              <a:avLst/>
            </a:prstGeom>
            <a:noFill/>
            <a:ln>
              <a:noFill/>
            </a:ln>
          </p:spPr>
          <p:txBody>
            <a:bodyPr anchorCtr="0" anchor="t" bIns="333250" lIns="333250" spcFirstLastPara="1" rIns="333250" wrap="square" tIns="333250">
              <a:noAutofit/>
            </a:bodyPr>
            <a:lstStyle/>
            <a:p>
              <a:pPr indent="0" lvl="0" marL="0" marR="0" rtl="0" algn="l">
                <a:lnSpc>
                  <a:spcPct val="90000"/>
                </a:lnSpc>
                <a:spcBef>
                  <a:spcPts val="0"/>
                </a:spcBef>
                <a:spcAft>
                  <a:spcPts val="0"/>
                </a:spcAft>
                <a:buClr>
                  <a:schemeClr val="lt1"/>
                </a:buClr>
                <a:buSzPts val="1700"/>
                <a:buFont typeface="Rockwell"/>
                <a:buNone/>
              </a:pPr>
              <a:r>
                <a:rPr b="0" i="0" lang="en-US" sz="1700" u="none" cap="none" strike="noStrike">
                  <a:solidFill>
                    <a:schemeClr val="lt1"/>
                  </a:solidFill>
                  <a:latin typeface="Rockwell"/>
                  <a:ea typeface="Rockwell"/>
                  <a:cs typeface="Rockwell"/>
                  <a:sym typeface="Rockwell"/>
                </a:rPr>
                <a:t>Bride and groom can repeat generic vows (traditional or contemporary) after the minister. </a:t>
              </a:r>
              <a:endParaRPr b="0" i="0" sz="1400" u="none" cap="none" strike="noStrike">
                <a:solidFill>
                  <a:srgbClr val="000000"/>
                </a:solidFill>
                <a:latin typeface="Arial"/>
                <a:ea typeface="Arial"/>
                <a:cs typeface="Arial"/>
                <a:sym typeface="Arial"/>
              </a:endParaRPr>
            </a:p>
          </p:txBody>
        </p:sp>
        <p:sp>
          <p:nvSpPr>
            <p:cNvPr id="394" name="Google Shape;394;p5"/>
            <p:cNvSpPr/>
            <p:nvPr/>
          </p:nvSpPr>
          <p:spPr>
            <a:xfrm>
              <a:off x="3489947" y="236315"/>
              <a:ext cx="3373779" cy="1012133"/>
            </a:xfrm>
            <a:prstGeom prst="rect">
              <a:avLst/>
            </a:prstGeom>
            <a:gradFill>
              <a:gsLst>
                <a:gs pos="0">
                  <a:srgbClr val="6BC5CA"/>
                </a:gs>
                <a:gs pos="69000">
                  <a:srgbClr val="37C0C9"/>
                </a:gs>
                <a:gs pos="100000">
                  <a:srgbClr val="30AFB7"/>
                </a:gs>
              </a:gsLst>
              <a:lin ang="5400000" scaled="0"/>
            </a:gradFill>
            <a:ln cap="flat" cmpd="sng" w="12700">
              <a:solidFill>
                <a:srgbClr val="4CBDC4"/>
              </a:solidFill>
              <a:prstDash val="solid"/>
              <a:round/>
              <a:headEnd len="sm" w="sm" type="none"/>
              <a:tailEnd len="sm" w="sm" type="none"/>
            </a:ln>
            <a:effectLst>
              <a:outerShdw blurRad="50800" rotWithShape="0" dir="5400000" dist="38100" sy="96000">
                <a:srgbClr val="000000">
                  <a:alpha val="5333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5"/>
            <p:cNvSpPr txBox="1"/>
            <p:nvPr/>
          </p:nvSpPr>
          <p:spPr>
            <a:xfrm>
              <a:off x="3489947" y="236315"/>
              <a:ext cx="3373779" cy="1012133"/>
            </a:xfrm>
            <a:prstGeom prst="rect">
              <a:avLst/>
            </a:prstGeom>
            <a:noFill/>
            <a:ln>
              <a:noFill/>
            </a:ln>
          </p:spPr>
          <p:txBody>
            <a:bodyPr anchorCtr="0" anchor="ctr" bIns="266600" lIns="266600" spcFirstLastPara="1" rIns="266600" wrap="square" tIns="266600">
              <a:noAutofit/>
            </a:bodyPr>
            <a:lstStyle/>
            <a:p>
              <a:pPr indent="0" lvl="0" marL="0" marR="0" rtl="0" algn="ctr">
                <a:lnSpc>
                  <a:spcPct val="90000"/>
                </a:lnSpc>
                <a:spcBef>
                  <a:spcPts val="0"/>
                </a:spcBef>
                <a:spcAft>
                  <a:spcPts val="0"/>
                </a:spcAft>
                <a:buClr>
                  <a:schemeClr val="lt1"/>
                </a:buClr>
                <a:buSzPts val="3500"/>
                <a:buFont typeface="Rockwell"/>
                <a:buNone/>
              </a:pPr>
              <a:r>
                <a:rPr b="0" i="0" lang="en-US" sz="3500" u="none" cap="none" strike="noStrike">
                  <a:solidFill>
                    <a:schemeClr val="lt1"/>
                  </a:solidFill>
                  <a:latin typeface="Rockwell"/>
                  <a:ea typeface="Rockwell"/>
                  <a:cs typeface="Rockwell"/>
                  <a:sym typeface="Rockwell"/>
                </a:rPr>
                <a:t>Compose</a:t>
              </a:r>
              <a:endParaRPr b="0" i="0" sz="1400" u="none" cap="none" strike="noStrike">
                <a:solidFill>
                  <a:srgbClr val="000000"/>
                </a:solidFill>
                <a:latin typeface="Arial"/>
                <a:ea typeface="Arial"/>
                <a:cs typeface="Arial"/>
                <a:sym typeface="Arial"/>
              </a:endParaRPr>
            </a:p>
          </p:txBody>
        </p:sp>
        <p:sp>
          <p:nvSpPr>
            <p:cNvPr id="396" name="Google Shape;396;p5"/>
            <p:cNvSpPr/>
            <p:nvPr/>
          </p:nvSpPr>
          <p:spPr>
            <a:xfrm>
              <a:off x="3489947" y="1248449"/>
              <a:ext cx="3373779" cy="1819122"/>
            </a:xfrm>
            <a:prstGeom prst="rect">
              <a:avLst/>
            </a:prstGeom>
            <a:solidFill>
              <a:srgbClr val="CEE6E8">
                <a:alpha val="89411"/>
              </a:srgbClr>
            </a:solidFill>
            <a:ln cap="flat" cmpd="sng" w="12700">
              <a:solidFill>
                <a:srgbClr val="CEE6E8">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5"/>
            <p:cNvSpPr txBox="1"/>
            <p:nvPr/>
          </p:nvSpPr>
          <p:spPr>
            <a:xfrm>
              <a:off x="3489947" y="1248449"/>
              <a:ext cx="3373779" cy="1819122"/>
            </a:xfrm>
            <a:prstGeom prst="rect">
              <a:avLst/>
            </a:prstGeom>
            <a:noFill/>
            <a:ln>
              <a:noFill/>
            </a:ln>
          </p:spPr>
          <p:txBody>
            <a:bodyPr anchorCtr="0" anchor="t" bIns="333250" lIns="333250" spcFirstLastPara="1" rIns="333250" wrap="square" tIns="333250">
              <a:noAutofit/>
            </a:bodyPr>
            <a:lstStyle/>
            <a:p>
              <a:pPr indent="0" lvl="0" marL="0" marR="0" rtl="0" algn="l">
                <a:lnSpc>
                  <a:spcPct val="90000"/>
                </a:lnSpc>
                <a:spcBef>
                  <a:spcPts val="0"/>
                </a:spcBef>
                <a:spcAft>
                  <a:spcPts val="0"/>
                </a:spcAft>
                <a:buClr>
                  <a:schemeClr val="lt1"/>
                </a:buClr>
                <a:buSzPts val="1700"/>
                <a:buFont typeface="Rockwell"/>
                <a:buNone/>
              </a:pPr>
              <a:r>
                <a:rPr b="0" i="0" lang="en-US" sz="1700" u="none" cap="none" strike="noStrike">
                  <a:solidFill>
                    <a:schemeClr val="lt1"/>
                  </a:solidFill>
                  <a:latin typeface="Rockwell"/>
                  <a:ea typeface="Rockwell"/>
                  <a:cs typeface="Rockwell"/>
                  <a:sym typeface="Rockwell"/>
                </a:rPr>
                <a:t>Bride and groom can compose vows spoken from their hearts and share them with one another during the ceremony.</a:t>
              </a:r>
              <a:endParaRPr b="0" i="0" sz="1400" u="none" cap="none" strike="noStrike">
                <a:solidFill>
                  <a:srgbClr val="000000"/>
                </a:solidFill>
                <a:latin typeface="Arial"/>
                <a:ea typeface="Arial"/>
                <a:cs typeface="Arial"/>
                <a:sym typeface="Arial"/>
              </a:endParaRPr>
            </a:p>
          </p:txBody>
        </p:sp>
        <p:sp>
          <p:nvSpPr>
            <p:cNvPr id="398" name="Google Shape;398;p5"/>
            <p:cNvSpPr/>
            <p:nvPr/>
          </p:nvSpPr>
          <p:spPr>
            <a:xfrm>
              <a:off x="6971621" y="236315"/>
              <a:ext cx="3373779" cy="1012133"/>
            </a:xfrm>
            <a:prstGeom prst="rect">
              <a:avLst/>
            </a:prstGeom>
            <a:gradFill>
              <a:gsLst>
                <a:gs pos="0">
                  <a:srgbClr val="6AA8D0"/>
                </a:gs>
                <a:gs pos="69000">
                  <a:srgbClr val="3596CF"/>
                </a:gs>
                <a:gs pos="100000">
                  <a:srgbClr val="2C89BE"/>
                </a:gs>
              </a:gsLst>
              <a:lin ang="5400000" scaled="0"/>
            </a:gradFill>
            <a:ln cap="flat" cmpd="sng" w="12700">
              <a:solidFill>
                <a:srgbClr val="499BCB"/>
              </a:solidFill>
              <a:prstDash val="solid"/>
              <a:round/>
              <a:headEnd len="sm" w="sm" type="none"/>
              <a:tailEnd len="sm" w="sm" type="none"/>
            </a:ln>
            <a:effectLst>
              <a:outerShdw blurRad="50800" rotWithShape="0" dir="5400000" dist="38100" sy="96000">
                <a:srgbClr val="000000">
                  <a:alpha val="5333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5"/>
            <p:cNvSpPr txBox="1"/>
            <p:nvPr/>
          </p:nvSpPr>
          <p:spPr>
            <a:xfrm>
              <a:off x="6971621" y="236315"/>
              <a:ext cx="3373779" cy="1012133"/>
            </a:xfrm>
            <a:prstGeom prst="rect">
              <a:avLst/>
            </a:prstGeom>
            <a:noFill/>
            <a:ln>
              <a:noFill/>
            </a:ln>
          </p:spPr>
          <p:txBody>
            <a:bodyPr anchorCtr="0" anchor="ctr" bIns="266600" lIns="266600" spcFirstLastPara="1" rIns="266600" wrap="square" tIns="266600">
              <a:noAutofit/>
            </a:bodyPr>
            <a:lstStyle/>
            <a:p>
              <a:pPr indent="0" lvl="0" marL="0" marR="0" rtl="0" algn="ctr">
                <a:lnSpc>
                  <a:spcPct val="90000"/>
                </a:lnSpc>
                <a:spcBef>
                  <a:spcPts val="0"/>
                </a:spcBef>
                <a:spcAft>
                  <a:spcPts val="0"/>
                </a:spcAft>
                <a:buClr>
                  <a:schemeClr val="lt1"/>
                </a:buClr>
                <a:buSzPts val="3500"/>
                <a:buFont typeface="Rockwell"/>
                <a:buNone/>
              </a:pPr>
              <a:r>
                <a:rPr b="0" i="0" lang="en-US" sz="3500" u="none" cap="none" strike="noStrike">
                  <a:solidFill>
                    <a:schemeClr val="lt1"/>
                  </a:solidFill>
                  <a:latin typeface="Rockwell"/>
                  <a:ea typeface="Rockwell"/>
                  <a:cs typeface="Rockwell"/>
                  <a:sym typeface="Rockwell"/>
                </a:rPr>
                <a:t>Combination</a:t>
              </a:r>
              <a:endParaRPr b="0" i="0" sz="1400" u="none" cap="none" strike="noStrike">
                <a:solidFill>
                  <a:srgbClr val="000000"/>
                </a:solidFill>
                <a:latin typeface="Arial"/>
                <a:ea typeface="Arial"/>
                <a:cs typeface="Arial"/>
                <a:sym typeface="Arial"/>
              </a:endParaRPr>
            </a:p>
          </p:txBody>
        </p:sp>
        <p:sp>
          <p:nvSpPr>
            <p:cNvPr id="400" name="Google Shape;400;p5"/>
            <p:cNvSpPr/>
            <p:nvPr/>
          </p:nvSpPr>
          <p:spPr>
            <a:xfrm>
              <a:off x="6971621" y="1248449"/>
              <a:ext cx="3373779" cy="1819122"/>
            </a:xfrm>
            <a:prstGeom prst="rect">
              <a:avLst/>
            </a:prstGeom>
            <a:solidFill>
              <a:srgbClr val="CDDCEB">
                <a:alpha val="89411"/>
              </a:srgbClr>
            </a:solidFill>
            <a:ln cap="flat" cmpd="sng" w="12700">
              <a:solidFill>
                <a:srgbClr val="CDDCEB">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5"/>
            <p:cNvSpPr txBox="1"/>
            <p:nvPr/>
          </p:nvSpPr>
          <p:spPr>
            <a:xfrm>
              <a:off x="6971621" y="1248449"/>
              <a:ext cx="3373779" cy="1819122"/>
            </a:xfrm>
            <a:prstGeom prst="rect">
              <a:avLst/>
            </a:prstGeom>
            <a:noFill/>
            <a:ln>
              <a:noFill/>
            </a:ln>
          </p:spPr>
          <p:txBody>
            <a:bodyPr anchorCtr="0" anchor="t" bIns="333250" lIns="333250" spcFirstLastPara="1" rIns="333250" wrap="square" tIns="333250">
              <a:noAutofit/>
            </a:bodyPr>
            <a:lstStyle/>
            <a:p>
              <a:pPr indent="0" lvl="0" marL="0" marR="0" rtl="0" algn="l">
                <a:lnSpc>
                  <a:spcPct val="90000"/>
                </a:lnSpc>
                <a:spcBef>
                  <a:spcPts val="0"/>
                </a:spcBef>
                <a:spcAft>
                  <a:spcPts val="0"/>
                </a:spcAft>
                <a:buClr>
                  <a:schemeClr val="lt1"/>
                </a:buClr>
                <a:buSzPts val="1700"/>
                <a:buFont typeface="Rockwell"/>
                <a:buNone/>
              </a:pPr>
              <a:r>
                <a:rPr b="0" i="0" lang="en-US" sz="1700" u="none" cap="none" strike="noStrike">
                  <a:solidFill>
                    <a:schemeClr val="lt1"/>
                  </a:solidFill>
                  <a:latin typeface="Rockwell"/>
                  <a:ea typeface="Rockwell"/>
                  <a:cs typeface="Rockwell"/>
                  <a:sym typeface="Rockwell"/>
                </a:rPr>
                <a:t>Bride and groom can repeat the traditional, generic vows and share intimate vows during the ceremony.</a:t>
              </a:r>
              <a:endParaRPr b="0" i="0" sz="1400" u="none" cap="none" strike="noStrike">
                <a:solidFill>
                  <a:srgbClr val="000000"/>
                </a:solidFill>
                <a:latin typeface="Arial"/>
                <a:ea typeface="Arial"/>
                <a:cs typeface="Arial"/>
                <a:sym typeface="Arial"/>
              </a:endParaRPr>
            </a:p>
          </p:txBody>
        </p:sp>
      </p:grpSp>
      <p:sp>
        <p:nvSpPr>
          <p:cNvPr id="402" name="Google Shape;402;p5"/>
          <p:cNvSpPr txBox="1"/>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800"/>
              <a:buFont typeface="Bookman Old Style"/>
              <a:buNone/>
            </a:pPr>
            <a:r>
              <a:rPr b="1" i="0" lang="en-US" sz="3400" u="none" cap="none" strike="noStrike">
                <a:solidFill>
                  <a:schemeClr val="lt1"/>
                </a:solidFill>
                <a:latin typeface="Bookman Old Style"/>
                <a:ea typeface="Bookman Old Style"/>
                <a:cs typeface="Bookman Old Style"/>
                <a:sym typeface="Bookman Old Style"/>
              </a:rPr>
              <a:t>VOW OPTIONS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6" name="Shape 406"/>
        <p:cNvGrpSpPr/>
        <p:nvPr/>
      </p:nvGrpSpPr>
      <p:grpSpPr>
        <a:xfrm>
          <a:off x="0" y="0"/>
          <a:ext cx="0" cy="0"/>
          <a:chOff x="0" y="0"/>
          <a:chExt cx="0" cy="0"/>
        </a:xfrm>
      </p:grpSpPr>
      <p:sp>
        <p:nvSpPr>
          <p:cNvPr id="407" name="Google Shape;407;p3"/>
          <p:cNvSpPr/>
          <p:nvPr/>
        </p:nvSpPr>
        <p:spPr>
          <a:xfrm>
            <a:off x="0" y="0"/>
            <a:ext cx="12192000" cy="6858000"/>
          </a:xfrm>
          <a:prstGeom prst="rect">
            <a:avLst/>
          </a:prstGeom>
          <a:gradFill>
            <a:gsLst>
              <a:gs pos="0">
                <a:srgbClr val="1F445F">
                  <a:alpha val="2352"/>
                </a:srgbClr>
              </a:gs>
              <a:gs pos="32000">
                <a:srgbClr val="1F445F">
                  <a:alpha val="2352"/>
                </a:srgbClr>
              </a:gs>
              <a:gs pos="100000">
                <a:srgbClr val="00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Calibri"/>
              <a:ea typeface="Calibri"/>
              <a:cs typeface="Calibri"/>
              <a:sym typeface="Calibri"/>
            </a:endParaRPr>
          </a:p>
        </p:txBody>
      </p:sp>
      <p:sp>
        <p:nvSpPr>
          <p:cNvPr id="408" name="Google Shape;408;p3"/>
          <p:cNvSpPr txBox="1"/>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600"/>
              </a:spcAft>
              <a:buClr>
                <a:schemeClr val="lt1"/>
              </a:buClr>
              <a:buSzPts val="2800"/>
              <a:buFont typeface="Bookman Old Style"/>
              <a:buNone/>
            </a:pPr>
            <a:r>
              <a:rPr b="1" i="0" lang="en-US" sz="3400" u="none" cap="none" strike="noStrike">
                <a:solidFill>
                  <a:schemeClr val="lt1"/>
                </a:solidFill>
                <a:latin typeface="Bookman Old Style"/>
                <a:ea typeface="Bookman Old Style"/>
                <a:cs typeface="Bookman Old Style"/>
                <a:sym typeface="Bookman Old Style"/>
              </a:rPr>
              <a:t>OFFICIANT ATTIRE</a:t>
            </a:r>
            <a:endParaRPr b="0" i="0" sz="1400" u="none" cap="none" strike="noStrike">
              <a:solidFill>
                <a:srgbClr val="000000"/>
              </a:solidFill>
              <a:latin typeface="Arial"/>
              <a:ea typeface="Arial"/>
              <a:cs typeface="Arial"/>
              <a:sym typeface="Arial"/>
            </a:endParaRPr>
          </a:p>
        </p:txBody>
      </p:sp>
      <p:grpSp>
        <p:nvGrpSpPr>
          <p:cNvPr id="409" name="Google Shape;409;p3"/>
          <p:cNvGrpSpPr/>
          <p:nvPr/>
        </p:nvGrpSpPr>
        <p:grpSpPr>
          <a:xfrm>
            <a:off x="913795" y="2096064"/>
            <a:ext cx="10353761" cy="3695136"/>
            <a:chOff x="0" y="0"/>
            <a:chExt cx="10353761" cy="3695136"/>
          </a:xfrm>
        </p:grpSpPr>
        <p:cxnSp>
          <p:nvCxnSpPr>
            <p:cNvPr id="410" name="Google Shape;410;p3"/>
            <p:cNvCxnSpPr/>
            <p:nvPr/>
          </p:nvCxnSpPr>
          <p:spPr>
            <a:xfrm>
              <a:off x="0" y="0"/>
              <a:ext cx="10353761" cy="0"/>
            </a:xfrm>
            <a:prstGeom prst="straightConnector1">
              <a:avLst/>
            </a:prstGeom>
            <a:gradFill>
              <a:gsLst>
                <a:gs pos="0">
                  <a:srgbClr val="6DC6AD"/>
                </a:gs>
                <a:gs pos="69000">
                  <a:srgbClr val="3BC3A2"/>
                </a:gs>
                <a:gs pos="100000">
                  <a:srgbClr val="34B193"/>
                </a:gs>
              </a:gsLst>
              <a:lin ang="5400000" scaled="0"/>
            </a:gradFill>
            <a:ln cap="flat" cmpd="sng" w="12700">
              <a:solidFill>
                <a:schemeClr val="accent2"/>
              </a:solidFill>
              <a:prstDash val="solid"/>
              <a:round/>
              <a:headEnd len="sm" w="sm" type="none"/>
              <a:tailEnd len="sm" w="sm" type="none"/>
            </a:ln>
            <a:effectLst>
              <a:outerShdw blurRad="50800" rotWithShape="0" dir="5400000" dist="38100" sy="96000">
                <a:srgbClr val="000000">
                  <a:alpha val="53333"/>
                </a:srgbClr>
              </a:outerShdw>
            </a:effectLst>
          </p:spPr>
        </p:cxnSp>
        <p:sp>
          <p:nvSpPr>
            <p:cNvPr id="411" name="Google Shape;411;p3"/>
            <p:cNvSpPr/>
            <p:nvPr/>
          </p:nvSpPr>
          <p:spPr>
            <a:xfrm>
              <a:off x="0" y="0"/>
              <a:ext cx="2070752" cy="369513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3"/>
            <p:cNvSpPr txBox="1"/>
            <p:nvPr/>
          </p:nvSpPr>
          <p:spPr>
            <a:xfrm>
              <a:off x="0" y="0"/>
              <a:ext cx="2070900" cy="3695100"/>
            </a:xfrm>
            <a:prstGeom prst="rect">
              <a:avLst/>
            </a:prstGeom>
            <a:noFill/>
            <a:ln>
              <a:noFill/>
            </a:ln>
          </p:spPr>
          <p:txBody>
            <a:bodyPr anchorCtr="0" anchor="t" bIns="87625" lIns="87625" spcFirstLastPara="1" rIns="87625" wrap="square" tIns="87625">
              <a:noAutofit/>
            </a:bodyPr>
            <a:lstStyle/>
            <a:p>
              <a:pPr indent="0" lvl="0" marL="0" marR="0" rtl="0" algn="l">
                <a:lnSpc>
                  <a:spcPct val="90000"/>
                </a:lnSpc>
                <a:spcBef>
                  <a:spcPts val="0"/>
                </a:spcBef>
                <a:spcAft>
                  <a:spcPts val="0"/>
                </a:spcAft>
                <a:buClr>
                  <a:schemeClr val="lt1"/>
                </a:buClr>
                <a:buSzPts val="2300"/>
                <a:buFont typeface="Rockwell"/>
                <a:buNone/>
              </a:pPr>
              <a:r>
                <a:rPr b="0" i="0" lang="en-US" sz="2300" u="none" cap="none" strike="noStrike">
                  <a:solidFill>
                    <a:schemeClr val="lt1"/>
                  </a:solidFill>
                  <a:latin typeface="Rockwell"/>
                  <a:ea typeface="Rockwell"/>
                  <a:cs typeface="Rockwell"/>
                  <a:sym typeface="Rockwell"/>
                </a:rPr>
                <a:t>As the officiant, I dress in clergy attire and vestments that compliment your color scheme and design.</a:t>
              </a:r>
              <a:endParaRPr b="0" i="0" sz="1400" u="none" cap="none" strike="noStrike">
                <a:solidFill>
                  <a:srgbClr val="000000"/>
                </a:solidFill>
                <a:latin typeface="Arial"/>
                <a:ea typeface="Arial"/>
                <a:cs typeface="Arial"/>
                <a:sym typeface="Arial"/>
              </a:endParaRPr>
            </a:p>
          </p:txBody>
        </p:sp>
        <p:sp>
          <p:nvSpPr>
            <p:cNvPr id="413" name="Google Shape;413;p3"/>
            <p:cNvSpPr/>
            <p:nvPr/>
          </p:nvSpPr>
          <p:spPr>
            <a:xfrm>
              <a:off x="2226058" y="57736"/>
              <a:ext cx="8127703" cy="115472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3"/>
            <p:cNvSpPr txBox="1"/>
            <p:nvPr/>
          </p:nvSpPr>
          <p:spPr>
            <a:xfrm>
              <a:off x="2226058" y="57736"/>
              <a:ext cx="8127703" cy="1154729"/>
            </a:xfrm>
            <a:prstGeom prst="rect">
              <a:avLst/>
            </a:prstGeom>
            <a:noFill/>
            <a:ln>
              <a:noFill/>
            </a:ln>
          </p:spPr>
          <p:txBody>
            <a:bodyPr anchorCtr="0" anchor="t" bIns="125725" lIns="125725" spcFirstLastPara="1" rIns="125725" wrap="square" tIns="125725">
              <a:noAutofit/>
            </a:bodyPr>
            <a:lstStyle/>
            <a:p>
              <a:pPr indent="0" lvl="0" marL="0" marR="0" rtl="0" algn="l">
                <a:lnSpc>
                  <a:spcPct val="90000"/>
                </a:lnSpc>
                <a:spcBef>
                  <a:spcPts val="0"/>
                </a:spcBef>
                <a:spcAft>
                  <a:spcPts val="0"/>
                </a:spcAft>
                <a:buClr>
                  <a:schemeClr val="lt1"/>
                </a:buClr>
                <a:buSzPts val="3300"/>
                <a:buFont typeface="Rockwell"/>
                <a:buNone/>
              </a:pPr>
              <a:r>
                <a:rPr b="0" i="0" lang="en-US" sz="3300" u="none" cap="none" strike="noStrike">
                  <a:solidFill>
                    <a:schemeClr val="lt1"/>
                  </a:solidFill>
                  <a:latin typeface="Rockwell"/>
                  <a:ea typeface="Rockwell"/>
                  <a:cs typeface="Rockwell"/>
                  <a:sym typeface="Rockwell"/>
                </a:rPr>
                <a:t>Robe (black or white)</a:t>
              </a:r>
              <a:endParaRPr b="0" i="0" sz="1400" u="none" cap="none" strike="noStrike">
                <a:solidFill>
                  <a:srgbClr val="000000"/>
                </a:solidFill>
                <a:latin typeface="Arial"/>
                <a:ea typeface="Arial"/>
                <a:cs typeface="Arial"/>
                <a:sym typeface="Arial"/>
              </a:endParaRPr>
            </a:p>
          </p:txBody>
        </p:sp>
        <p:cxnSp>
          <p:nvCxnSpPr>
            <p:cNvPr id="415" name="Google Shape;415;p3"/>
            <p:cNvCxnSpPr/>
            <p:nvPr/>
          </p:nvCxnSpPr>
          <p:spPr>
            <a:xfrm>
              <a:off x="2070752" y="1212466"/>
              <a:ext cx="8283009" cy="0"/>
            </a:xfrm>
            <a:prstGeom prst="straightConnector1">
              <a:avLst/>
            </a:prstGeom>
            <a:solidFill>
              <a:schemeClr val="accent2"/>
            </a:solidFill>
            <a:ln cap="flat" cmpd="sng" w="19050">
              <a:solidFill>
                <a:srgbClr val="C1E1D7"/>
              </a:solidFill>
              <a:prstDash val="solid"/>
              <a:round/>
              <a:headEnd len="sm" w="sm" type="none"/>
              <a:tailEnd len="sm" w="sm" type="none"/>
            </a:ln>
          </p:spPr>
        </p:cxnSp>
        <p:sp>
          <p:nvSpPr>
            <p:cNvPr id="416" name="Google Shape;416;p3"/>
            <p:cNvSpPr/>
            <p:nvPr/>
          </p:nvSpPr>
          <p:spPr>
            <a:xfrm>
              <a:off x="2226058" y="1270202"/>
              <a:ext cx="8127703" cy="115472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3"/>
            <p:cNvSpPr txBox="1"/>
            <p:nvPr/>
          </p:nvSpPr>
          <p:spPr>
            <a:xfrm>
              <a:off x="2226058" y="1270202"/>
              <a:ext cx="8127703" cy="1154729"/>
            </a:xfrm>
            <a:prstGeom prst="rect">
              <a:avLst/>
            </a:prstGeom>
            <a:noFill/>
            <a:ln>
              <a:noFill/>
            </a:ln>
          </p:spPr>
          <p:txBody>
            <a:bodyPr anchorCtr="0" anchor="t" bIns="125725" lIns="125725" spcFirstLastPara="1" rIns="125725" wrap="square" tIns="125725">
              <a:noAutofit/>
            </a:bodyPr>
            <a:lstStyle/>
            <a:p>
              <a:pPr indent="0" lvl="0" marL="0" marR="0" rtl="0" algn="l">
                <a:lnSpc>
                  <a:spcPct val="90000"/>
                </a:lnSpc>
                <a:spcBef>
                  <a:spcPts val="0"/>
                </a:spcBef>
                <a:spcAft>
                  <a:spcPts val="0"/>
                </a:spcAft>
                <a:buClr>
                  <a:schemeClr val="lt1"/>
                </a:buClr>
                <a:buSzPts val="3300"/>
                <a:buFont typeface="Rockwell"/>
                <a:buNone/>
              </a:pPr>
              <a:r>
                <a:rPr b="0" i="0" lang="en-US" sz="3300" u="none" cap="none" strike="noStrike">
                  <a:solidFill>
                    <a:schemeClr val="lt1"/>
                  </a:solidFill>
                  <a:latin typeface="Rockwell"/>
                  <a:ea typeface="Rockwell"/>
                  <a:cs typeface="Rockwell"/>
                  <a:sym typeface="Rockwell"/>
                </a:rPr>
                <a:t>Suit with shirt &amp; tie (various colors)</a:t>
              </a:r>
              <a:endParaRPr b="0" i="0" sz="1400" u="none" cap="none" strike="noStrike">
                <a:solidFill>
                  <a:srgbClr val="000000"/>
                </a:solidFill>
                <a:latin typeface="Arial"/>
                <a:ea typeface="Arial"/>
                <a:cs typeface="Arial"/>
                <a:sym typeface="Arial"/>
              </a:endParaRPr>
            </a:p>
          </p:txBody>
        </p:sp>
        <p:cxnSp>
          <p:nvCxnSpPr>
            <p:cNvPr id="418" name="Google Shape;418;p3"/>
            <p:cNvCxnSpPr/>
            <p:nvPr/>
          </p:nvCxnSpPr>
          <p:spPr>
            <a:xfrm>
              <a:off x="2070752" y="2424933"/>
              <a:ext cx="8283009" cy="0"/>
            </a:xfrm>
            <a:prstGeom prst="straightConnector1">
              <a:avLst/>
            </a:prstGeom>
            <a:solidFill>
              <a:schemeClr val="accent2"/>
            </a:solidFill>
            <a:ln cap="flat" cmpd="sng" w="19050">
              <a:solidFill>
                <a:srgbClr val="C1E1D7"/>
              </a:solidFill>
              <a:prstDash val="solid"/>
              <a:round/>
              <a:headEnd len="sm" w="sm" type="none"/>
              <a:tailEnd len="sm" w="sm" type="none"/>
            </a:ln>
          </p:spPr>
        </p:cxnSp>
        <p:sp>
          <p:nvSpPr>
            <p:cNvPr id="419" name="Google Shape;419;p3"/>
            <p:cNvSpPr/>
            <p:nvPr/>
          </p:nvSpPr>
          <p:spPr>
            <a:xfrm>
              <a:off x="2226058" y="2482669"/>
              <a:ext cx="8127703" cy="115472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3"/>
            <p:cNvSpPr txBox="1"/>
            <p:nvPr/>
          </p:nvSpPr>
          <p:spPr>
            <a:xfrm>
              <a:off x="2226058" y="2482669"/>
              <a:ext cx="8127600" cy="1154700"/>
            </a:xfrm>
            <a:prstGeom prst="rect">
              <a:avLst/>
            </a:prstGeom>
            <a:noFill/>
            <a:ln>
              <a:noFill/>
            </a:ln>
          </p:spPr>
          <p:txBody>
            <a:bodyPr anchorCtr="0" anchor="t" bIns="125725" lIns="125725" spcFirstLastPara="1" rIns="125725" wrap="square" tIns="125725">
              <a:noAutofit/>
            </a:bodyPr>
            <a:lstStyle/>
            <a:p>
              <a:pPr indent="0" lvl="0" marL="0" marR="0" rtl="0" algn="l">
                <a:lnSpc>
                  <a:spcPct val="90000"/>
                </a:lnSpc>
                <a:spcBef>
                  <a:spcPts val="0"/>
                </a:spcBef>
                <a:spcAft>
                  <a:spcPts val="0"/>
                </a:spcAft>
                <a:buClr>
                  <a:schemeClr val="lt1"/>
                </a:buClr>
                <a:buSzPts val="3300"/>
                <a:buFont typeface="Rockwell"/>
                <a:buNone/>
              </a:pPr>
              <a:r>
                <a:rPr b="0" i="0" lang="en-US" sz="3300" u="none" cap="none" strike="noStrike">
                  <a:solidFill>
                    <a:schemeClr val="lt1"/>
                  </a:solidFill>
                  <a:latin typeface="Rockwell"/>
                  <a:ea typeface="Rockwell"/>
                  <a:cs typeface="Rockwell"/>
                  <a:sym typeface="Rockwell"/>
                </a:rPr>
                <a:t>Black suit with collared shirt (ministry vestment)</a:t>
              </a:r>
              <a:endParaRPr b="0" i="0" sz="1400" u="none" cap="none" strike="noStrike">
                <a:solidFill>
                  <a:srgbClr val="000000"/>
                </a:solidFill>
                <a:latin typeface="Arial"/>
                <a:ea typeface="Arial"/>
                <a:cs typeface="Arial"/>
                <a:sym typeface="Arial"/>
              </a:endParaRPr>
            </a:p>
          </p:txBody>
        </p:sp>
        <p:cxnSp>
          <p:nvCxnSpPr>
            <p:cNvPr id="421" name="Google Shape;421;p3"/>
            <p:cNvCxnSpPr/>
            <p:nvPr/>
          </p:nvCxnSpPr>
          <p:spPr>
            <a:xfrm>
              <a:off x="2070752" y="3637399"/>
              <a:ext cx="8283009" cy="0"/>
            </a:xfrm>
            <a:prstGeom prst="straightConnector1">
              <a:avLst/>
            </a:prstGeom>
            <a:solidFill>
              <a:schemeClr val="accent2"/>
            </a:solidFill>
            <a:ln cap="flat" cmpd="sng" w="19050">
              <a:solidFill>
                <a:srgbClr val="C1E1D7"/>
              </a:solidFill>
              <a:prstDash val="solid"/>
              <a:round/>
              <a:headEnd len="sm" w="sm" type="none"/>
              <a:tailEnd len="sm" w="sm" type="none"/>
            </a:ln>
          </p:spPr>
        </p:cxn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5" name="Shape 425"/>
        <p:cNvGrpSpPr/>
        <p:nvPr/>
      </p:nvGrpSpPr>
      <p:grpSpPr>
        <a:xfrm>
          <a:off x="0" y="0"/>
          <a:ext cx="0" cy="0"/>
          <a:chOff x="0" y="0"/>
          <a:chExt cx="0" cy="0"/>
        </a:xfrm>
      </p:grpSpPr>
      <p:grpSp>
        <p:nvGrpSpPr>
          <p:cNvPr id="426" name="Google Shape;426;p8"/>
          <p:cNvGrpSpPr/>
          <p:nvPr/>
        </p:nvGrpSpPr>
        <p:grpSpPr>
          <a:xfrm>
            <a:off x="4757" y="2163215"/>
            <a:ext cx="12182484" cy="3970902"/>
            <a:chOff x="4757" y="723882"/>
            <a:chExt cx="12182484" cy="3970902"/>
          </a:xfrm>
        </p:grpSpPr>
        <p:sp>
          <p:nvSpPr>
            <p:cNvPr descr="Flowers Bunch with solid fill" id="427" name="Google Shape;427;p8"/>
            <p:cNvSpPr/>
            <p:nvPr/>
          </p:nvSpPr>
          <p:spPr>
            <a:xfrm>
              <a:off x="1186640" y="723882"/>
              <a:ext cx="1272796" cy="1272796"/>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8"/>
            <p:cNvSpPr/>
            <p:nvPr/>
          </p:nvSpPr>
          <p:spPr>
            <a:xfrm>
              <a:off x="4757" y="2167428"/>
              <a:ext cx="3636562" cy="545484"/>
            </a:xfrm>
            <a:prstGeom prst="rect">
              <a:avLst/>
            </a:prstGeom>
            <a:noFill/>
            <a:ln cap="flat" cmpd="sng" w="12700">
              <a:solidFill>
                <a:schemeClr val="dk1">
                  <a:alpha val="0"/>
                </a:scheme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8"/>
            <p:cNvSpPr txBox="1"/>
            <p:nvPr/>
          </p:nvSpPr>
          <p:spPr>
            <a:xfrm>
              <a:off x="4757" y="2167428"/>
              <a:ext cx="3636562" cy="545484"/>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3600"/>
                <a:buFont typeface="Rockwell"/>
                <a:buNone/>
              </a:pPr>
              <a:r>
                <a:rPr b="1" i="0" lang="en-US" sz="3600" u="none" cap="none" strike="noStrike">
                  <a:solidFill>
                    <a:schemeClr val="lt1"/>
                  </a:solidFill>
                  <a:latin typeface="Rockwell"/>
                  <a:ea typeface="Rockwell"/>
                  <a:cs typeface="Rockwell"/>
                  <a:sym typeface="Rockwell"/>
                </a:rPr>
                <a:t>Bronze $275</a:t>
              </a:r>
              <a:endParaRPr b="0" i="0" sz="3600" u="none" cap="none" strike="noStrike">
                <a:solidFill>
                  <a:schemeClr val="lt1"/>
                </a:solidFill>
                <a:latin typeface="Rockwell"/>
                <a:ea typeface="Rockwell"/>
                <a:cs typeface="Rockwell"/>
                <a:sym typeface="Rockwell"/>
              </a:endParaRPr>
            </a:p>
          </p:txBody>
        </p:sp>
        <p:sp>
          <p:nvSpPr>
            <p:cNvPr id="430" name="Google Shape;430;p8"/>
            <p:cNvSpPr/>
            <p:nvPr/>
          </p:nvSpPr>
          <p:spPr>
            <a:xfrm>
              <a:off x="4757" y="2792330"/>
              <a:ext cx="3636562" cy="1902454"/>
            </a:xfrm>
            <a:prstGeom prst="rect">
              <a:avLst/>
            </a:prstGeom>
            <a:noFill/>
            <a:ln cap="flat" cmpd="sng" w="12700">
              <a:solidFill>
                <a:schemeClr val="dk1">
                  <a:alpha val="0"/>
                </a:scheme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8"/>
            <p:cNvSpPr txBox="1"/>
            <p:nvPr/>
          </p:nvSpPr>
          <p:spPr>
            <a:xfrm>
              <a:off x="4757" y="2792330"/>
              <a:ext cx="3636562" cy="1902454"/>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1700"/>
                <a:buFont typeface="Rockwell"/>
                <a:buNone/>
              </a:pPr>
              <a:r>
                <a:rPr b="0" i="0" lang="en-US" sz="1700" u="none" cap="none" strike="noStrike">
                  <a:solidFill>
                    <a:schemeClr val="lt1"/>
                  </a:solidFill>
                  <a:latin typeface="Rockwell"/>
                  <a:ea typeface="Rockwell"/>
                  <a:cs typeface="Rockwell"/>
                  <a:sym typeface="Rockwell"/>
                </a:rPr>
                <a:t>Consultation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595"/>
                </a:spcBef>
                <a:spcAft>
                  <a:spcPts val="0"/>
                </a:spcAft>
                <a:buClr>
                  <a:schemeClr val="lt1"/>
                </a:buClr>
                <a:buSzPts val="1700"/>
                <a:buFont typeface="Rockwell"/>
                <a:buNone/>
              </a:pPr>
              <a:r>
                <a:rPr b="0" i="0" lang="en-US" sz="1700" u="none" cap="none" strike="noStrike">
                  <a:solidFill>
                    <a:schemeClr val="lt1"/>
                  </a:solidFill>
                  <a:latin typeface="Rockwell"/>
                  <a:ea typeface="Rockwell"/>
                  <a:cs typeface="Rockwell"/>
                  <a:sym typeface="Rockwell"/>
                </a:rPr>
                <a:t>Filing with court</a:t>
              </a:r>
              <a:endParaRPr b="0" i="0" sz="1700" u="none" cap="none" strike="noStrike">
                <a:solidFill>
                  <a:schemeClr val="lt1"/>
                </a:solidFill>
                <a:latin typeface="Rockwell"/>
                <a:ea typeface="Rockwell"/>
                <a:cs typeface="Rockwell"/>
                <a:sym typeface="Rockwell"/>
              </a:endParaRPr>
            </a:p>
          </p:txBody>
        </p:sp>
        <p:sp>
          <p:nvSpPr>
            <p:cNvPr descr="Two Hearts with solid fill" id="432" name="Google Shape;432;p8"/>
            <p:cNvSpPr/>
            <p:nvPr/>
          </p:nvSpPr>
          <p:spPr>
            <a:xfrm>
              <a:off x="5459601" y="723882"/>
              <a:ext cx="1272796" cy="1272796"/>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8"/>
            <p:cNvSpPr/>
            <p:nvPr/>
          </p:nvSpPr>
          <p:spPr>
            <a:xfrm>
              <a:off x="4277718" y="2167428"/>
              <a:ext cx="3636562" cy="545484"/>
            </a:xfrm>
            <a:prstGeom prst="rect">
              <a:avLst/>
            </a:prstGeom>
            <a:noFill/>
            <a:ln cap="flat" cmpd="sng" w="12700">
              <a:solidFill>
                <a:schemeClr val="dk1">
                  <a:alpha val="0"/>
                </a:scheme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8"/>
            <p:cNvSpPr txBox="1"/>
            <p:nvPr/>
          </p:nvSpPr>
          <p:spPr>
            <a:xfrm>
              <a:off x="4277718" y="2167428"/>
              <a:ext cx="3636562" cy="545484"/>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3600"/>
                <a:buFont typeface="Rockwell"/>
                <a:buNone/>
              </a:pPr>
              <a:r>
                <a:rPr b="1" i="0" lang="en-US" sz="3600" u="none" cap="none" strike="noStrike">
                  <a:solidFill>
                    <a:schemeClr val="lt1"/>
                  </a:solidFill>
                  <a:latin typeface="Rockwell"/>
                  <a:ea typeface="Rockwell"/>
                  <a:cs typeface="Rockwell"/>
                  <a:sym typeface="Rockwell"/>
                </a:rPr>
                <a:t>Silver $399</a:t>
              </a:r>
              <a:endParaRPr b="0" i="0" sz="3600" u="none" cap="none" strike="noStrike">
                <a:solidFill>
                  <a:schemeClr val="lt1"/>
                </a:solidFill>
                <a:latin typeface="Rockwell"/>
                <a:ea typeface="Rockwell"/>
                <a:cs typeface="Rockwell"/>
                <a:sym typeface="Rockwell"/>
              </a:endParaRPr>
            </a:p>
          </p:txBody>
        </p:sp>
        <p:sp>
          <p:nvSpPr>
            <p:cNvPr id="435" name="Google Shape;435;p8"/>
            <p:cNvSpPr/>
            <p:nvPr/>
          </p:nvSpPr>
          <p:spPr>
            <a:xfrm>
              <a:off x="4277718" y="2792330"/>
              <a:ext cx="3636562" cy="1902454"/>
            </a:xfrm>
            <a:prstGeom prst="rect">
              <a:avLst/>
            </a:prstGeom>
            <a:noFill/>
            <a:ln cap="flat" cmpd="sng" w="12700">
              <a:solidFill>
                <a:schemeClr val="dk1">
                  <a:alpha val="0"/>
                </a:scheme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8"/>
            <p:cNvSpPr txBox="1"/>
            <p:nvPr/>
          </p:nvSpPr>
          <p:spPr>
            <a:xfrm>
              <a:off x="4277718" y="2792330"/>
              <a:ext cx="3636562" cy="1902454"/>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1700"/>
                <a:buFont typeface="Rockwell"/>
                <a:buNone/>
              </a:pPr>
              <a:r>
                <a:rPr b="0" i="0" lang="en-US" sz="1700" u="none" cap="none" strike="noStrike">
                  <a:solidFill>
                    <a:schemeClr val="lt1"/>
                  </a:solidFill>
                  <a:latin typeface="Rockwell"/>
                  <a:ea typeface="Rockwell"/>
                  <a:cs typeface="Rockwell"/>
                  <a:sym typeface="Rockwell"/>
                </a:rPr>
                <a:t>Consultation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595"/>
                </a:spcBef>
                <a:spcAft>
                  <a:spcPts val="0"/>
                </a:spcAft>
                <a:buClr>
                  <a:schemeClr val="lt1"/>
                </a:buClr>
                <a:buSzPts val="1700"/>
                <a:buFont typeface="Rockwell"/>
                <a:buNone/>
              </a:pPr>
              <a:r>
                <a:rPr b="0" i="0" lang="en-US" sz="1700" u="none" cap="none" strike="noStrike">
                  <a:solidFill>
                    <a:schemeClr val="lt1"/>
                  </a:solidFill>
                  <a:latin typeface="Rockwell"/>
                  <a:ea typeface="Rockwell"/>
                  <a:cs typeface="Rockwell"/>
                  <a:sym typeface="Rockwell"/>
                </a:rPr>
                <a:t>Filing with court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595"/>
                </a:spcBef>
                <a:spcAft>
                  <a:spcPts val="0"/>
                </a:spcAft>
                <a:buClr>
                  <a:schemeClr val="lt1"/>
                </a:buClr>
                <a:buSzPts val="1700"/>
                <a:buFont typeface="Rockwell"/>
                <a:buNone/>
              </a:pPr>
              <a:r>
                <a:rPr b="0" i="0" lang="en-US" sz="1700" u="none" cap="none" strike="noStrike">
                  <a:solidFill>
                    <a:schemeClr val="lt1"/>
                  </a:solidFill>
                  <a:latin typeface="Rockwell"/>
                  <a:ea typeface="Rockwell"/>
                  <a:cs typeface="Rockwell"/>
                  <a:sym typeface="Rockwell"/>
                </a:rPr>
                <a:t>Full Wedding Ceremony</a:t>
              </a:r>
              <a:br>
                <a:rPr b="0" i="0" lang="en-US" sz="1700" u="none" cap="none" strike="noStrike">
                  <a:solidFill>
                    <a:schemeClr val="lt1"/>
                  </a:solidFill>
                  <a:latin typeface="Rockwell"/>
                  <a:ea typeface="Rockwell"/>
                  <a:cs typeface="Rockwell"/>
                  <a:sym typeface="Rockwell"/>
                </a:rPr>
              </a:br>
              <a:r>
                <a:rPr b="0" i="0" lang="en-US" sz="1700" u="none" cap="none" strike="noStrike">
                  <a:solidFill>
                    <a:schemeClr val="lt1"/>
                  </a:solidFill>
                  <a:latin typeface="Rockwell"/>
                  <a:ea typeface="Rockwell"/>
                  <a:cs typeface="Rockwell"/>
                  <a:sym typeface="Rockwell"/>
                </a:rPr>
                <a:t>(50-mile travel distance)</a:t>
              </a:r>
              <a:endParaRPr b="0" i="0" sz="1700" u="none" cap="none" strike="noStrike">
                <a:solidFill>
                  <a:schemeClr val="lt1"/>
                </a:solidFill>
                <a:latin typeface="Rockwell"/>
                <a:ea typeface="Rockwell"/>
                <a:cs typeface="Rockwell"/>
                <a:sym typeface="Rockwell"/>
              </a:endParaRPr>
            </a:p>
          </p:txBody>
        </p:sp>
        <p:sp>
          <p:nvSpPr>
            <p:cNvPr id="437" name="Google Shape;437;p8"/>
            <p:cNvSpPr/>
            <p:nvPr/>
          </p:nvSpPr>
          <p:spPr>
            <a:xfrm>
              <a:off x="9732562" y="723882"/>
              <a:ext cx="1272796" cy="1272796"/>
            </a:xfrm>
            <a:prstGeom prst="rect">
              <a:avLst/>
            </a:prstGeom>
            <a:blipFill rotWithShape="1">
              <a:blip r:embed="rId6">
                <a:alphaModFix/>
              </a:blip>
              <a:stretch>
                <a:fillRect b="0" l="0" r="0" t="0"/>
              </a:stretch>
            </a:blipFill>
            <a:ln>
              <a:noFill/>
            </a:ln>
            <a:effectLst>
              <a:outerShdw blurRad="50800" rotWithShape="0" dir="5400000" dist="38100" sy="96000">
                <a:srgbClr val="000000">
                  <a:alpha val="5333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8"/>
            <p:cNvSpPr/>
            <p:nvPr/>
          </p:nvSpPr>
          <p:spPr>
            <a:xfrm>
              <a:off x="8550679" y="2167428"/>
              <a:ext cx="3636562" cy="545484"/>
            </a:xfrm>
            <a:prstGeom prst="rect">
              <a:avLst/>
            </a:prstGeom>
            <a:noFill/>
            <a:ln cap="flat" cmpd="sng" w="12700">
              <a:solidFill>
                <a:schemeClr val="dk1">
                  <a:alpha val="0"/>
                </a:scheme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8"/>
            <p:cNvSpPr txBox="1"/>
            <p:nvPr/>
          </p:nvSpPr>
          <p:spPr>
            <a:xfrm>
              <a:off x="8550679" y="2167428"/>
              <a:ext cx="3636562" cy="545484"/>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3600"/>
                <a:buFont typeface="Rockwell"/>
                <a:buNone/>
              </a:pPr>
              <a:r>
                <a:rPr b="1" i="0" lang="en-US" sz="3600" u="none" cap="none" strike="noStrike">
                  <a:solidFill>
                    <a:schemeClr val="lt1"/>
                  </a:solidFill>
                  <a:latin typeface="Rockwell"/>
                  <a:ea typeface="Rockwell"/>
                  <a:cs typeface="Rockwell"/>
                  <a:sym typeface="Rockwell"/>
                </a:rPr>
                <a:t>Gold $699</a:t>
              </a:r>
              <a:endParaRPr b="0" i="0" sz="3600" u="none" cap="none" strike="noStrike">
                <a:solidFill>
                  <a:schemeClr val="lt1"/>
                </a:solidFill>
                <a:latin typeface="Rockwell"/>
                <a:ea typeface="Rockwell"/>
                <a:cs typeface="Rockwell"/>
                <a:sym typeface="Rockwell"/>
              </a:endParaRPr>
            </a:p>
          </p:txBody>
        </p:sp>
        <p:sp>
          <p:nvSpPr>
            <p:cNvPr id="440" name="Google Shape;440;p8"/>
            <p:cNvSpPr/>
            <p:nvPr/>
          </p:nvSpPr>
          <p:spPr>
            <a:xfrm>
              <a:off x="8550679" y="2792330"/>
              <a:ext cx="3636562" cy="1902454"/>
            </a:xfrm>
            <a:prstGeom prst="rect">
              <a:avLst/>
            </a:prstGeom>
            <a:noFill/>
            <a:ln cap="flat" cmpd="sng" w="12700">
              <a:solidFill>
                <a:schemeClr val="dk1">
                  <a:alpha val="0"/>
                </a:scheme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8"/>
            <p:cNvSpPr txBox="1"/>
            <p:nvPr/>
          </p:nvSpPr>
          <p:spPr>
            <a:xfrm>
              <a:off x="8550679" y="2792330"/>
              <a:ext cx="3636562" cy="1902454"/>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1700"/>
                <a:buFont typeface="Rockwell"/>
                <a:buNone/>
              </a:pPr>
              <a:r>
                <a:rPr b="0" i="0" lang="en-US" sz="1700" u="none" cap="none" strike="noStrike">
                  <a:solidFill>
                    <a:schemeClr val="lt1"/>
                  </a:solidFill>
                  <a:latin typeface="Rockwell"/>
                  <a:ea typeface="Rockwell"/>
                  <a:cs typeface="Rockwell"/>
                  <a:sym typeface="Rockwell"/>
                </a:rPr>
                <a:t>Consultation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595"/>
                </a:spcBef>
                <a:spcAft>
                  <a:spcPts val="0"/>
                </a:spcAft>
                <a:buClr>
                  <a:schemeClr val="lt1"/>
                </a:buClr>
                <a:buSzPts val="1700"/>
                <a:buFont typeface="Rockwell"/>
                <a:buNone/>
              </a:pPr>
              <a:r>
                <a:rPr b="0" i="0" lang="en-US" sz="1700" u="none" cap="none" strike="noStrike">
                  <a:solidFill>
                    <a:schemeClr val="lt1"/>
                  </a:solidFill>
                  <a:latin typeface="Rockwell"/>
                  <a:ea typeface="Rockwell"/>
                  <a:cs typeface="Rockwell"/>
                  <a:sym typeface="Rockwell"/>
                </a:rPr>
                <a:t>2 counseling sessions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595"/>
                </a:spcBef>
                <a:spcAft>
                  <a:spcPts val="0"/>
                </a:spcAft>
                <a:buClr>
                  <a:schemeClr val="lt1"/>
                </a:buClr>
                <a:buSzPts val="1700"/>
                <a:buFont typeface="Rockwell"/>
                <a:buNone/>
              </a:pPr>
              <a:r>
                <a:rPr b="0" i="0" lang="en-US" sz="1700" u="none" cap="none" strike="noStrike">
                  <a:solidFill>
                    <a:schemeClr val="lt1"/>
                  </a:solidFill>
                  <a:latin typeface="Rockwell"/>
                  <a:ea typeface="Rockwell"/>
                  <a:cs typeface="Rockwell"/>
                  <a:sym typeface="Rockwell"/>
                </a:rPr>
                <a:t>Filing with court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595"/>
                </a:spcBef>
                <a:spcAft>
                  <a:spcPts val="0"/>
                </a:spcAft>
                <a:buClr>
                  <a:schemeClr val="lt1"/>
                </a:buClr>
                <a:buSzPts val="1700"/>
                <a:buFont typeface="Rockwell"/>
                <a:buNone/>
              </a:pPr>
              <a:r>
                <a:rPr b="0" i="0" lang="en-US" sz="1700" u="none" cap="none" strike="noStrike">
                  <a:solidFill>
                    <a:schemeClr val="lt1"/>
                  </a:solidFill>
                  <a:latin typeface="Rockwell"/>
                  <a:ea typeface="Rockwell"/>
                  <a:cs typeface="Rockwell"/>
                  <a:sym typeface="Rockwell"/>
                </a:rPr>
                <a:t>Rehearsal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595"/>
                </a:spcBef>
                <a:spcAft>
                  <a:spcPts val="0"/>
                </a:spcAft>
                <a:buClr>
                  <a:schemeClr val="lt1"/>
                </a:buClr>
                <a:buSzPts val="1700"/>
                <a:buFont typeface="Rockwell"/>
                <a:buNone/>
              </a:pPr>
              <a:r>
                <a:rPr b="0" i="0" lang="en-US" sz="1700" u="none" cap="none" strike="noStrike">
                  <a:solidFill>
                    <a:schemeClr val="lt1"/>
                  </a:solidFill>
                  <a:latin typeface="Rockwell"/>
                  <a:ea typeface="Rockwell"/>
                  <a:cs typeface="Rockwell"/>
                  <a:sym typeface="Rockwell"/>
                </a:rPr>
                <a:t>Full Wedding Ceremony</a:t>
              </a:r>
              <a:br>
                <a:rPr b="0" i="0" lang="en-US" sz="1700" u="none" cap="none" strike="noStrike">
                  <a:solidFill>
                    <a:schemeClr val="lt1"/>
                  </a:solidFill>
                  <a:latin typeface="Rockwell"/>
                  <a:ea typeface="Rockwell"/>
                  <a:cs typeface="Rockwell"/>
                  <a:sym typeface="Rockwell"/>
                </a:rPr>
              </a:br>
              <a:r>
                <a:rPr b="0" i="0" lang="en-US" sz="1700" u="none" cap="none" strike="noStrike">
                  <a:solidFill>
                    <a:schemeClr val="lt1"/>
                  </a:solidFill>
                  <a:latin typeface="Rockwell"/>
                  <a:ea typeface="Rockwell"/>
                  <a:cs typeface="Rockwell"/>
                  <a:sym typeface="Rockwell"/>
                </a:rPr>
                <a:t>(100-mile travel distance)</a:t>
              </a:r>
              <a:endParaRPr b="0" i="0" sz="1400" u="none" cap="none" strike="noStrike">
                <a:solidFill>
                  <a:srgbClr val="000000"/>
                </a:solidFill>
                <a:latin typeface="Arial"/>
                <a:ea typeface="Arial"/>
                <a:cs typeface="Arial"/>
                <a:sym typeface="Arial"/>
              </a:endParaRPr>
            </a:p>
          </p:txBody>
        </p:sp>
      </p:grpSp>
      <p:sp>
        <p:nvSpPr>
          <p:cNvPr id="442" name="Google Shape;442;p8"/>
          <p:cNvSpPr txBox="1"/>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800"/>
              <a:buFont typeface="Bookman Old Style"/>
              <a:buNone/>
            </a:pPr>
            <a:r>
              <a:rPr b="1" i="0" lang="en-US" sz="3400" u="none" cap="none" strike="noStrike">
                <a:solidFill>
                  <a:schemeClr val="lt1"/>
                </a:solidFill>
                <a:latin typeface="Bookman Old Style"/>
                <a:ea typeface="Bookman Old Style"/>
                <a:cs typeface="Bookman Old Style"/>
                <a:sym typeface="Bookman Old Style"/>
              </a:rPr>
              <a:t>PACKAGES</a:t>
            </a:r>
            <a:endParaRPr b="0" i="0" sz="1400" u="none" cap="none" strike="noStrike">
              <a:solidFill>
                <a:srgbClr val="000000"/>
              </a:solidFill>
              <a:latin typeface="Arial"/>
              <a:ea typeface="Arial"/>
              <a:cs typeface="Arial"/>
              <a:sym typeface="Arial"/>
            </a:endParaRPr>
          </a:p>
        </p:txBody>
      </p:sp>
      <p:sp>
        <p:nvSpPr>
          <p:cNvPr id="443" name="Google Shape;443;p8"/>
          <p:cNvSpPr txBox="1"/>
          <p:nvPr/>
        </p:nvSpPr>
        <p:spPr>
          <a:xfrm>
            <a:off x="1915900" y="6210300"/>
            <a:ext cx="8360100" cy="52320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585858"/>
                </a:solidFill>
                <a:latin typeface="Poppins"/>
                <a:ea typeface="Poppins"/>
                <a:cs typeface="Poppins"/>
                <a:sym typeface="Poppins"/>
              </a:rPr>
              <a:t>The final price will depend on the exact services performed by the officiant</a:t>
            </a:r>
            <a:endParaRPr>
              <a:solidFill>
                <a:srgbClr val="585858"/>
              </a:solidFill>
              <a:latin typeface="Poppins"/>
              <a:ea typeface="Poppins"/>
              <a:cs typeface="Poppins"/>
              <a:sym typeface="Poppins"/>
            </a:endParaRPr>
          </a:p>
          <a:p>
            <a:pPr indent="0" lvl="0" marL="0" marR="0" rtl="0" algn="ctr">
              <a:lnSpc>
                <a:spcPct val="100000"/>
              </a:lnSpc>
              <a:spcBef>
                <a:spcPts val="0"/>
              </a:spcBef>
              <a:spcAft>
                <a:spcPts val="0"/>
              </a:spcAft>
              <a:buNone/>
            </a:pPr>
            <a:r>
              <a:rPr lang="en-US">
                <a:solidFill>
                  <a:srgbClr val="585858"/>
                </a:solidFill>
                <a:latin typeface="Poppins"/>
                <a:ea typeface="Poppins"/>
                <a:cs typeface="Poppins"/>
                <a:sym typeface="Poppins"/>
              </a:rPr>
              <a:t>*Ask about adding on additional services to a package</a:t>
            </a:r>
            <a:endParaRPr>
              <a:solidFill>
                <a:srgbClr val="585858"/>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Damask">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rush">
  <a:themeElements>
    <a:clrScheme name="Custom 17">
      <a:dk1>
        <a:srgbClr val="000000"/>
      </a:dk1>
      <a:lt1>
        <a:srgbClr val="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2023-03-08T18:05:33Z</dcterms:created>
  <dc:creator>Tara Hayman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